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33"/>
  </p:notesMasterIdLst>
  <p:handoutMasterIdLst>
    <p:handoutMasterId r:id="rId134"/>
  </p:handoutMasterIdLst>
  <p:sldIdLst>
    <p:sldId id="342" r:id="rId5"/>
    <p:sldId id="403" r:id="rId6"/>
    <p:sldId id="407" r:id="rId7"/>
    <p:sldId id="389" r:id="rId8"/>
    <p:sldId id="391" r:id="rId9"/>
    <p:sldId id="396" r:id="rId10"/>
    <p:sldId id="398" r:id="rId11"/>
    <p:sldId id="401" r:id="rId12"/>
    <p:sldId id="395" r:id="rId13"/>
    <p:sldId id="399" r:id="rId14"/>
    <p:sldId id="402" r:id="rId15"/>
    <p:sldId id="359" r:id="rId16"/>
    <p:sldId id="382" r:id="rId17"/>
    <p:sldId id="409" r:id="rId18"/>
    <p:sldId id="421" r:id="rId19"/>
    <p:sldId id="404" r:id="rId20"/>
    <p:sldId id="410" r:id="rId21"/>
    <p:sldId id="435" r:id="rId22"/>
    <p:sldId id="412" r:id="rId23"/>
    <p:sldId id="417" r:id="rId24"/>
    <p:sldId id="413" r:id="rId25"/>
    <p:sldId id="414" r:id="rId26"/>
    <p:sldId id="415" r:id="rId27"/>
    <p:sldId id="422" r:id="rId28"/>
    <p:sldId id="425" r:id="rId29"/>
    <p:sldId id="426" r:id="rId30"/>
    <p:sldId id="416" r:id="rId31"/>
    <p:sldId id="424" r:id="rId32"/>
    <p:sldId id="429" r:id="rId33"/>
    <p:sldId id="433" r:id="rId34"/>
    <p:sldId id="431" r:id="rId35"/>
    <p:sldId id="434" r:id="rId36"/>
    <p:sldId id="436" r:id="rId37"/>
    <p:sldId id="437" r:id="rId38"/>
    <p:sldId id="430" r:id="rId39"/>
    <p:sldId id="439" r:id="rId40"/>
    <p:sldId id="458" r:id="rId41"/>
    <p:sldId id="459" r:id="rId42"/>
    <p:sldId id="460" r:id="rId43"/>
    <p:sldId id="423" r:id="rId44"/>
    <p:sldId id="418" r:id="rId45"/>
    <p:sldId id="373" r:id="rId46"/>
    <p:sldId id="443" r:id="rId47"/>
    <p:sldId id="445" r:id="rId48"/>
    <p:sldId id="446" r:id="rId49"/>
    <p:sldId id="447" r:id="rId50"/>
    <p:sldId id="448" r:id="rId51"/>
    <p:sldId id="450" r:id="rId52"/>
    <p:sldId id="449" r:id="rId53"/>
    <p:sldId id="451" r:id="rId54"/>
    <p:sldId id="444" r:id="rId55"/>
    <p:sldId id="452" r:id="rId56"/>
    <p:sldId id="461" r:id="rId57"/>
    <p:sldId id="453" r:id="rId58"/>
    <p:sldId id="454" r:id="rId59"/>
    <p:sldId id="455" r:id="rId60"/>
    <p:sldId id="456" r:id="rId61"/>
    <p:sldId id="462" r:id="rId62"/>
    <p:sldId id="463" r:id="rId63"/>
    <p:sldId id="464" r:id="rId64"/>
    <p:sldId id="465" r:id="rId65"/>
    <p:sldId id="466" r:id="rId66"/>
    <p:sldId id="467" r:id="rId67"/>
    <p:sldId id="504" r:id="rId68"/>
    <p:sldId id="501" r:id="rId69"/>
    <p:sldId id="386" r:id="rId70"/>
    <p:sldId id="387" r:id="rId71"/>
    <p:sldId id="384" r:id="rId72"/>
    <p:sldId id="468" r:id="rId73"/>
    <p:sldId id="469" r:id="rId74"/>
    <p:sldId id="470" r:id="rId75"/>
    <p:sldId id="471" r:id="rId76"/>
    <p:sldId id="474" r:id="rId77"/>
    <p:sldId id="475" r:id="rId78"/>
    <p:sldId id="472" r:id="rId79"/>
    <p:sldId id="473" r:id="rId80"/>
    <p:sldId id="476" r:id="rId81"/>
    <p:sldId id="477" r:id="rId82"/>
    <p:sldId id="478" r:id="rId83"/>
    <p:sldId id="481" r:id="rId84"/>
    <p:sldId id="480" r:id="rId85"/>
    <p:sldId id="479" r:id="rId86"/>
    <p:sldId id="483" r:id="rId87"/>
    <p:sldId id="484" r:id="rId88"/>
    <p:sldId id="482" r:id="rId89"/>
    <p:sldId id="485" r:id="rId90"/>
    <p:sldId id="487" r:id="rId91"/>
    <p:sldId id="486" r:id="rId92"/>
    <p:sldId id="488" r:id="rId93"/>
    <p:sldId id="489" r:id="rId94"/>
    <p:sldId id="490" r:id="rId95"/>
    <p:sldId id="494" r:id="rId96"/>
    <p:sldId id="491" r:id="rId97"/>
    <p:sldId id="493" r:id="rId98"/>
    <p:sldId id="492" r:id="rId99"/>
    <p:sldId id="495" r:id="rId100"/>
    <p:sldId id="496" r:id="rId101"/>
    <p:sldId id="499" r:id="rId102"/>
    <p:sldId id="498" r:id="rId103"/>
    <p:sldId id="500" r:id="rId104"/>
    <p:sldId id="457" r:id="rId105"/>
    <p:sldId id="408" r:id="rId106"/>
    <p:sldId id="502" r:id="rId107"/>
    <p:sldId id="383" r:id="rId108"/>
    <p:sldId id="503" r:id="rId109"/>
    <p:sldId id="505" r:id="rId110"/>
    <p:sldId id="506" r:id="rId111"/>
    <p:sldId id="507" r:id="rId112"/>
    <p:sldId id="508" r:id="rId113"/>
    <p:sldId id="509" r:id="rId114"/>
    <p:sldId id="510" r:id="rId115"/>
    <p:sldId id="511" r:id="rId116"/>
    <p:sldId id="514" r:id="rId117"/>
    <p:sldId id="515" r:id="rId118"/>
    <p:sldId id="512" r:id="rId119"/>
    <p:sldId id="513" r:id="rId120"/>
    <p:sldId id="517" r:id="rId121"/>
    <p:sldId id="519" r:id="rId122"/>
    <p:sldId id="518" r:id="rId123"/>
    <p:sldId id="520" r:id="rId124"/>
    <p:sldId id="521" r:id="rId125"/>
    <p:sldId id="522" r:id="rId126"/>
    <p:sldId id="523" r:id="rId127"/>
    <p:sldId id="524" r:id="rId128"/>
    <p:sldId id="526" r:id="rId129"/>
    <p:sldId id="528" r:id="rId130"/>
    <p:sldId id="527" r:id="rId131"/>
    <p:sldId id="380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00"/>
    <a:srgbClr val="0043C8"/>
    <a:srgbClr val="09FA80"/>
    <a:srgbClr val="D9D9D9"/>
    <a:srgbClr val="00B0F0"/>
    <a:srgbClr val="04FCFC"/>
    <a:srgbClr val="D9D9FF"/>
    <a:srgbClr val="D9FFD9"/>
    <a:srgbClr val="0E021B"/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359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212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handoutMaster" Target="handoutMasters/handoutMaster1.xml"/><Relationship Id="rId139" Type="http://schemas.microsoft.com/office/2018/10/relationships/authors" Target="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44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2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70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eb.cels.anl.gov/~thakur/sc17-mpi-tutorial/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microsoft.com/office/2017/06/relationships/model3d" Target="../media/model3d4.glb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17/06/relationships/model3d" Target="../media/model3d6.glb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microsoft.com/office/2017/06/relationships/model3d" Target="../media/model3d2.glb"/><Relationship Id="rId4" Type="http://schemas.openxmlformats.org/officeDocument/2006/relationships/image" Target="../media/image20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Andrew KirbY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83553-F228-6812-85BC-EEFD1BF6F3B8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54BFA-667F-A47D-C72C-E60C569D6A3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CFB89-A716-C4B8-AF91-D842B31C548B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4F934-D7CB-CFED-6954-A570D138F783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7E599-4B88-651D-E9BB-27C0AED3928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 algn="ctr">
              <a:buClr>
                <a:srgbClr val="04FCFC"/>
              </a:buClr>
            </a:pP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Opportunities to Optimize Performance</a:t>
            </a:r>
            <a:b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through Reordering Ranks</a:t>
            </a: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Change numbering in a given allocation to 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Through may 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788991" y="2317214"/>
            <a:ext cx="106140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AE0D2E5-56FC-DE69-C458-F1EDE436BFCC}"/>
              </a:ext>
            </a:extLst>
          </p:cNvPr>
          <p:cNvSpPr>
            <a:spLocks noGrp="1"/>
          </p:cNvSpPr>
          <p:nvPr/>
        </p:nvSpPr>
        <p:spPr>
          <a:xfrm>
            <a:off x="234004" y="28499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number of in and out edges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for the calling processes in a distributed graph topology and a flag indicating whether the distributed graph is weighted.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F2AFD-0888-00C9-9120-21BA17F7E868}"/>
              </a:ext>
            </a:extLst>
          </p:cNvPr>
          <p:cNvSpPr txBox="1"/>
          <p:nvPr/>
        </p:nvSpPr>
        <p:spPr>
          <a:xfrm>
            <a:off x="788991" y="4067898"/>
            <a:ext cx="10614019" cy="58477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  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EAAFA3-C731-6A00-566D-D2FB42728E72}"/>
              </a:ext>
            </a:extLst>
          </p:cNvPr>
          <p:cNvSpPr>
            <a:spLocks noGrp="1"/>
          </p:cNvSpPr>
          <p:nvPr/>
        </p:nvSpPr>
        <p:spPr>
          <a:xfrm>
            <a:off x="234004" y="463769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neighbors of the calling 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in a distributed graph topology.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802352"/>
            <a:ext cx="3430126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505203" y="2383145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107F31-4E0B-502E-4FB7-FB421324C26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sendbuf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sendcount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sendtype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recvbuf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recvcount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recvtype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sendbuf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sendcount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sendtype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recvbuf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recvcount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recvtype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  <a:endCxn id="128" idx="0"/>
          </p:cNvCxnSpPr>
          <p:nvPr/>
        </p:nvCxnSpPr>
        <p:spPr>
          <a:xfrm rot="10800000" flipH="1" flipV="1">
            <a:off x="8484018" y="2477797"/>
            <a:ext cx="467642" cy="2275192"/>
          </a:xfrm>
          <a:prstGeom prst="curvedConnector4">
            <a:avLst>
              <a:gd name="adj1" fmla="val -48884"/>
              <a:gd name="adj2" fmla="val 54829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	Communication along arbitrary neighborhood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Order is determined by order of neighbors as returned by [dist_]graph_neighbors.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Distributed graph is directed, so may have different	number of send/recv 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Can express dense collective operations.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790823"/>
            <a:ext cx="363439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/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noFill/>
              <a:ln w="38100" cap="rnd">
                <a:noFill/>
              </a:ln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 cap="rnd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B06F164-2CED-3DD8-95CF-8A1ABDA47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9306" l="9743" r="97700">
                        <a14:foregroundMark x1="56834" y1="94444" x2="56834" y2="94444"/>
                        <a14:foregroundMark x1="93775" y1="81944" x2="93775" y2="81944"/>
                        <a14:foregroundMark x1="97700" y1="82639" x2="97700" y2="82639"/>
                        <a14:foregroundMark x1="53045" y1="99306" x2="53045" y2="99306"/>
                        <a14:backgroundMark x1="53180" y1="99479" x2="53180" y2="99479"/>
                        <a14:backgroundMark x1="52909" y1="99479" x2="52909" y2="99479"/>
                      </a14:backgroundRemoval>
                    </a14:imgEffect>
                  </a14:imgLayer>
                </a14:imgProps>
              </a:ext>
            </a:extLst>
          </a:blip>
          <a:srcRect l="15513" t="26056"/>
          <a:stretch/>
        </p:blipFill>
        <p:spPr>
          <a:xfrm>
            <a:off x="6301053" y="2854844"/>
            <a:ext cx="4037156" cy="2754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27AED-3AE9-E778-0A18-B42DB0AB23C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4B6D7-09F7-22CC-ADDC-7C7A5AD74E38}"/>
              </a:ext>
            </a:extLst>
          </p:cNvPr>
          <p:cNvGrpSpPr/>
          <p:nvPr/>
        </p:nvGrpSpPr>
        <p:grpSpPr>
          <a:xfrm>
            <a:off x="8042353" y="1387552"/>
            <a:ext cx="2824612" cy="5045404"/>
            <a:chOff x="8146298" y="1934054"/>
            <a:chExt cx="2371192" cy="42354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AA3BA8-142F-A267-61E1-56A5E70F7F54}"/>
                </a:ext>
              </a:extLst>
            </p:cNvPr>
            <p:cNvSpPr/>
            <p:nvPr/>
          </p:nvSpPr>
          <p:spPr>
            <a:xfrm>
              <a:off x="9428067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A6EAAE5-95EB-431E-22ED-3B019C4D4F5D}"/>
                </a:ext>
              </a:extLst>
            </p:cNvPr>
            <p:cNvSpPr/>
            <p:nvPr/>
          </p:nvSpPr>
          <p:spPr>
            <a:xfrm>
              <a:off x="9061305" y="44308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E974E3-D765-C0EC-21F2-F361DB99253E}"/>
                </a:ext>
              </a:extLst>
            </p:cNvPr>
            <p:cNvSpPr/>
            <p:nvPr/>
          </p:nvSpPr>
          <p:spPr>
            <a:xfrm>
              <a:off x="9802569" y="442965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C8D4B2-C0EF-C9AC-1C71-14DFCF9207FE}"/>
                </a:ext>
              </a:extLst>
            </p:cNvPr>
            <p:cNvSpPr/>
            <p:nvPr/>
          </p:nvSpPr>
          <p:spPr>
            <a:xfrm>
              <a:off x="9802569" y="5100189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CCACE-2B84-4D38-001C-C31E6A7A8E75}"/>
                </a:ext>
              </a:extLst>
            </p:cNvPr>
            <p:cNvSpPr/>
            <p:nvPr/>
          </p:nvSpPr>
          <p:spPr>
            <a:xfrm>
              <a:off x="9802569" y="5770721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5D1B60-13D0-02B6-D021-E3214BD815BE}"/>
                </a:ext>
              </a:extLst>
            </p:cNvPr>
            <p:cNvSpPr/>
            <p:nvPr/>
          </p:nvSpPr>
          <p:spPr>
            <a:xfrm>
              <a:off x="8541215" y="1934054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4A49FA-F610-D5CB-B7CF-D2FFDE82BFB8}"/>
                </a:ext>
              </a:extLst>
            </p:cNvPr>
            <p:cNvSpPr/>
            <p:nvPr/>
          </p:nvSpPr>
          <p:spPr>
            <a:xfrm>
              <a:off x="8541214" y="2600936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6813EB-0672-71A9-16AD-DF43E9CA90C7}"/>
                </a:ext>
              </a:extLst>
            </p:cNvPr>
            <p:cNvSpPr/>
            <p:nvPr/>
          </p:nvSpPr>
          <p:spPr>
            <a:xfrm>
              <a:off x="8146298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676756-D7CC-88F2-0C40-78D562127C9B}"/>
                </a:ext>
              </a:extLst>
            </p:cNvPr>
            <p:cNvSpPr/>
            <p:nvPr/>
          </p:nvSpPr>
          <p:spPr>
            <a:xfrm>
              <a:off x="9036126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859DDD-2320-05B4-9DBD-113E45AF78AB}"/>
                </a:ext>
              </a:extLst>
            </p:cNvPr>
            <p:cNvSpPr/>
            <p:nvPr/>
          </p:nvSpPr>
          <p:spPr>
            <a:xfrm>
              <a:off x="8647555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0142C9-CFA5-4253-8804-90990588182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8740627" y="2332880"/>
              <a:ext cx="1" cy="26805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A863FD-48AB-C55D-6E57-0D92228B54DB}"/>
                </a:ext>
              </a:extLst>
            </p:cNvPr>
            <p:cNvCxnSpPr>
              <a:cxnSpLocks/>
              <a:stCxn id="13" idx="3"/>
              <a:endCxn id="14" idx="7"/>
            </p:cNvCxnSpPr>
            <p:nvPr/>
          </p:nvCxnSpPr>
          <p:spPr>
            <a:xfrm flipH="1">
              <a:off x="8486717" y="2941355"/>
              <a:ext cx="112904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96AD18-0D15-93EA-F526-812EA9BF3389}"/>
                </a:ext>
              </a:extLst>
            </p:cNvPr>
            <p:cNvCxnSpPr>
              <a:cxnSpLocks/>
              <a:stCxn id="13" idx="5"/>
              <a:endCxn id="15" idx="1"/>
            </p:cNvCxnSpPr>
            <p:nvPr/>
          </p:nvCxnSpPr>
          <p:spPr>
            <a:xfrm>
              <a:off x="8881633" y="2941355"/>
              <a:ext cx="212900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3B1812-E255-2BBF-412B-A66E4A807C10}"/>
                </a:ext>
              </a:extLst>
            </p:cNvPr>
            <p:cNvCxnSpPr>
              <a:cxnSpLocks/>
              <a:stCxn id="14" idx="5"/>
              <a:endCxn id="16" idx="1"/>
            </p:cNvCxnSpPr>
            <p:nvPr/>
          </p:nvCxnSpPr>
          <p:spPr>
            <a:xfrm>
              <a:off x="8486717" y="3570006"/>
              <a:ext cx="219245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9C8F45-2906-2B16-E08A-BCF1C6137652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8987974" y="3570006"/>
              <a:ext cx="106559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F21F2B-B070-A21F-C9E1-D8FD521ABA3A}"/>
                </a:ext>
              </a:extLst>
            </p:cNvPr>
            <p:cNvCxnSpPr>
              <a:cxnSpLocks/>
              <a:stCxn id="16" idx="6"/>
              <a:endCxn id="3" idx="2"/>
            </p:cNvCxnSpPr>
            <p:nvPr/>
          </p:nvCxnSpPr>
          <p:spPr>
            <a:xfrm>
              <a:off x="9046381" y="4094196"/>
              <a:ext cx="38168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6E3458-388C-D881-AEFE-C8DEF70360B1}"/>
                </a:ext>
              </a:extLst>
            </p:cNvPr>
            <p:cNvCxnSpPr>
              <a:cxnSpLocks/>
              <a:stCxn id="16" idx="5"/>
              <a:endCxn id="4" idx="1"/>
            </p:cNvCxnSpPr>
            <p:nvPr/>
          </p:nvCxnSpPr>
          <p:spPr>
            <a:xfrm>
              <a:off x="8987974" y="4235202"/>
              <a:ext cx="131738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2DFB56F-E737-7304-77E8-F0BB7154E5AB}"/>
                </a:ext>
              </a:extLst>
            </p:cNvPr>
            <p:cNvCxnSpPr>
              <a:cxnSpLocks/>
              <a:stCxn id="3" idx="3"/>
              <a:endCxn id="4" idx="7"/>
            </p:cNvCxnSpPr>
            <p:nvPr/>
          </p:nvCxnSpPr>
          <p:spPr>
            <a:xfrm flipH="1">
              <a:off x="9401724" y="4235202"/>
              <a:ext cx="84750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D4C8E4-9871-B928-FD2B-B5C606037CC1}"/>
                </a:ext>
              </a:extLst>
            </p:cNvPr>
            <p:cNvCxnSpPr>
              <a:cxnSpLocks/>
              <a:stCxn id="3" idx="5"/>
              <a:endCxn id="8" idx="0"/>
            </p:cNvCxnSpPr>
            <p:nvPr/>
          </p:nvCxnSpPr>
          <p:spPr>
            <a:xfrm>
              <a:off x="9768486" y="4235202"/>
              <a:ext cx="233496" cy="1944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CAB022A-84F5-C824-9BF9-1C0A079FF32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10001982" y="4828483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9F55AC-71AB-CA81-43CC-46F5C4A573B4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10001982" y="5499015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25A5BC71-7339-ACD5-6A69-F51672A72A2C}"/>
                </a:ext>
              </a:extLst>
            </p:cNvPr>
            <p:cNvSpPr/>
            <p:nvPr/>
          </p:nvSpPr>
          <p:spPr>
            <a:xfrm>
              <a:off x="9825849" y="4624112"/>
              <a:ext cx="691641" cy="1406409"/>
            </a:xfrm>
            <a:prstGeom prst="arc">
              <a:avLst>
                <a:gd name="adj1" fmla="val 16370436"/>
                <a:gd name="adj2" fmla="val 523682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7C3FF4-6F6D-7615-FC56-DA725479FF02}"/>
              </a:ext>
            </a:extLst>
          </p:cNvPr>
          <p:cNvGrpSpPr/>
          <p:nvPr/>
        </p:nvGrpSpPr>
        <p:grpSpPr>
          <a:xfrm>
            <a:off x="788700" y="3028960"/>
            <a:ext cx="6784552" cy="3403252"/>
            <a:chOff x="838749" y="1295253"/>
            <a:chExt cx="10655427" cy="5344954"/>
          </a:xfrm>
        </p:grpSpPr>
        <p:pic>
          <p:nvPicPr>
            <p:cNvPr id="23" name="Picture 4" descr="Image preview">
              <a:extLst>
                <a:ext uri="{FF2B5EF4-FFF2-40B4-BE49-F238E27FC236}">
                  <a16:creationId xmlns:a16="http://schemas.microsoft.com/office/drawing/2014/main" id="{E5270311-FC6C-F31D-6FAF-DBF990128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5" t="4598" r="4605" b="14636"/>
            <a:stretch/>
          </p:blipFill>
          <p:spPr bwMode="auto">
            <a:xfrm>
              <a:off x="6225288" y="1295253"/>
              <a:ext cx="5268888" cy="534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preview">
              <a:extLst>
                <a:ext uri="{FF2B5EF4-FFF2-40B4-BE49-F238E27FC236}">
                  <a16:creationId xmlns:a16="http://schemas.microsoft.com/office/drawing/2014/main" id="{A5935443-303D-82C3-6DAF-E4B5B7F46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8" t="5211" r="4679" b="15018"/>
            <a:stretch/>
          </p:blipFill>
          <p:spPr bwMode="auto">
            <a:xfrm>
              <a:off x="838749" y="1298589"/>
              <a:ext cx="5321093" cy="534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4FCF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nvtxs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number of vertices in the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ncon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number of balancing constraints.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 It should be at least 1 (i.e., set to 1).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xadj 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+1]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       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[2*nedges]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vwgt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vertices.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vsize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size of the vertices for computing the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total communication volume.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edges.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nparts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- The number of parts to partition.</a:t>
            </a:r>
          </a:p>
          <a:p>
            <a:r>
              <a:rPr lang="en-US" sz="2400" dirty="0">
                <a:solidFill>
                  <a:srgbClr val="04FCFC"/>
                </a:solidFill>
              </a:rPr>
              <a:t>tpwgts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desired weight for each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      partition/constraint.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ubvec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unbalanced load tolerance vector.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graph.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           </a:t>
            </a:r>
            <a:r>
              <a:rPr lang="en-US" sz="1600" dirty="0">
                <a:solidFill>
                  <a:srgbClr val="D9D9D9"/>
                </a:solidFill>
              </a:rPr>
              <a:t>Use options[METIS_OPTION_NUMBERING] for base 0 or 1.</a:t>
            </a:r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adjncy =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61312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158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5082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1059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grpSp>
        <p:nvGrpSpPr>
          <p:cNvPr id="112698" name="Group 112697">
            <a:extLst>
              <a:ext uri="{FF2B5EF4-FFF2-40B4-BE49-F238E27FC236}">
                <a16:creationId xmlns:a16="http://schemas.microsoft.com/office/drawing/2014/main" id="{B3CE7638-D67C-FA5F-B91E-A73C2B546500}"/>
              </a:ext>
            </a:extLst>
          </p:cNvPr>
          <p:cNvGrpSpPr/>
          <p:nvPr/>
        </p:nvGrpSpPr>
        <p:grpSpPr>
          <a:xfrm>
            <a:off x="6344943" y="2320869"/>
            <a:ext cx="4815763" cy="3505165"/>
            <a:chOff x="6371268" y="1996910"/>
            <a:chExt cx="4815763" cy="35051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E9CEF12-5A74-2CFE-65C7-25AEBE9E54B1}"/>
                </a:ext>
              </a:extLst>
            </p:cNvPr>
            <p:cNvCxnSpPr/>
            <p:nvPr/>
          </p:nvCxnSpPr>
          <p:spPr>
            <a:xfrm flipV="1">
              <a:off x="6379899" y="4326418"/>
              <a:ext cx="2837253" cy="115475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69D81D-FC97-D727-1225-3BF27854A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899" y="3944983"/>
              <a:ext cx="1368988" cy="153619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9FFD19-F329-FDD2-4250-5519E71A3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887" y="3944983"/>
              <a:ext cx="668818" cy="7106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42DF3A-C77D-31D5-695A-65DBFD9CB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705" y="4646241"/>
              <a:ext cx="454588" cy="83493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3B9DA9-D193-404A-AFD2-A78A63B6D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1148" y="3255264"/>
              <a:ext cx="610544" cy="222591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9240A7-F0C3-1AB6-41C2-938822D84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5790" y="4340820"/>
              <a:ext cx="825573" cy="11403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4EE264-71C3-2D4C-A323-B92690DD7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99" y="5481175"/>
              <a:ext cx="480713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155CD-8584-8F64-2F72-6BC1013A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0218" y="4436146"/>
              <a:ext cx="316916" cy="104502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AC2EF7-3D04-0480-AD45-3F0FE32273A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0764" y="4436146"/>
              <a:ext cx="797635" cy="103025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7C12D7-1908-BA8B-975E-105AA53E3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8399" y="2002135"/>
              <a:ext cx="0" cy="34642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B1D07B-3777-5AF6-30C6-6B38DADB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6945" y="1996910"/>
              <a:ext cx="0" cy="350516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82FF98-80C5-5F80-97F7-573ED3BF89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2002135"/>
              <a:ext cx="4807132" cy="147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1687238-7993-DA34-52F6-424FC319D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1996910"/>
              <a:ext cx="1368988" cy="19532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C46809-422D-7CEB-A258-9F09BB865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467" y="2005139"/>
              <a:ext cx="147796" cy="12501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560674-345D-E75F-5014-DBF2FB2F4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3450" y="3759490"/>
              <a:ext cx="801042" cy="6723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315AD08-D83B-0488-DA87-F0863DF3A3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4998" y="4300292"/>
              <a:ext cx="1172136" cy="1291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2C18E-12B6-26C7-D632-6F20D0A80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80" y="3264255"/>
              <a:ext cx="1761487" cy="685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AE8639-F51C-DCBC-106F-C4109A557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2706" y="2022130"/>
              <a:ext cx="1681786" cy="12659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0" name="Straight Connector 112639">
              <a:extLst>
                <a:ext uri="{FF2B5EF4-FFF2-40B4-BE49-F238E27FC236}">
                  <a16:creationId xmlns:a16="http://schemas.microsoft.com/office/drawing/2014/main" id="{70FDFB04-95E1-DA8E-7686-7A5D1143E3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8466" y="2869566"/>
              <a:ext cx="1344240" cy="3856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3" name="Straight Connector 112642">
              <a:extLst>
                <a:ext uri="{FF2B5EF4-FFF2-40B4-BE49-F238E27FC236}">
                  <a16:creationId xmlns:a16="http://schemas.microsoft.com/office/drawing/2014/main" id="{2B3E7BF8-4D5E-6C51-309E-73ACA12F5A68}"/>
                </a:ext>
              </a:extLst>
            </p:cNvPr>
            <p:cNvCxnSpPr>
              <a:cxnSpLocks/>
            </p:cNvCxnSpPr>
            <p:nvPr/>
          </p:nvCxnSpPr>
          <p:spPr>
            <a:xfrm>
              <a:off x="7576746" y="2005139"/>
              <a:ext cx="1649044" cy="233568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5" name="Straight Connector 112644">
              <a:extLst>
                <a:ext uri="{FF2B5EF4-FFF2-40B4-BE49-F238E27FC236}">
                  <a16:creationId xmlns:a16="http://schemas.microsoft.com/office/drawing/2014/main" id="{6EB626D4-9AA3-2CE4-3130-92E7B0679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4393" y="2027355"/>
              <a:ext cx="512353" cy="9462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8" name="Straight Connector 112647">
              <a:extLst>
                <a:ext uri="{FF2B5EF4-FFF2-40B4-BE49-F238E27FC236}">
                  <a16:creationId xmlns:a16="http://schemas.microsoft.com/office/drawing/2014/main" id="{9C1990D5-9B0D-97F8-8569-5A89C6AA5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915" y="2986169"/>
              <a:ext cx="675847" cy="5388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0" name="Straight Connector 112649">
              <a:extLst>
                <a:ext uri="{FF2B5EF4-FFF2-40B4-BE49-F238E27FC236}">
                  <a16:creationId xmlns:a16="http://schemas.microsoft.com/office/drawing/2014/main" id="{76CD892D-A092-0552-FA1B-857C7542B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1268" y="3524969"/>
              <a:ext cx="1353712" cy="4200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3" name="Straight Connector 112652">
              <a:extLst>
                <a:ext uri="{FF2B5EF4-FFF2-40B4-BE49-F238E27FC236}">
                  <a16:creationId xmlns:a16="http://schemas.microsoft.com/office/drawing/2014/main" id="{8F326B46-E21A-CA7E-DD36-C5839DB58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255" y="2851839"/>
              <a:ext cx="441231" cy="10879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5" name="Straight Connector 112654">
              <a:extLst>
                <a:ext uri="{FF2B5EF4-FFF2-40B4-BE49-F238E27FC236}">
                  <a16:creationId xmlns:a16="http://schemas.microsoft.com/office/drawing/2014/main" id="{22F94081-22D7-DD55-E0E3-105302B03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1486" y="2027355"/>
              <a:ext cx="370113" cy="81840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9" name="Straight Connector 112658">
              <a:extLst>
                <a:ext uri="{FF2B5EF4-FFF2-40B4-BE49-F238E27FC236}">
                  <a16:creationId xmlns:a16="http://schemas.microsoft.com/office/drawing/2014/main" id="{B6D2ACE9-0E3E-1777-8F95-7EE531BEE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5360" y="2036322"/>
              <a:ext cx="984859" cy="6902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63" name="Straight Connector 112662">
              <a:extLst>
                <a:ext uri="{FF2B5EF4-FFF2-40B4-BE49-F238E27FC236}">
                  <a16:creationId xmlns:a16="http://schemas.microsoft.com/office/drawing/2014/main" id="{5DC99364-12AF-71AF-4DC8-E242F48F1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263" y="2726620"/>
              <a:ext cx="2456033" cy="241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4" name="Straight Connector 112673">
              <a:extLst>
                <a:ext uri="{FF2B5EF4-FFF2-40B4-BE49-F238E27FC236}">
                  <a16:creationId xmlns:a16="http://schemas.microsoft.com/office/drawing/2014/main" id="{718F49C1-6012-4B5C-6686-62B8786C1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0365" y="2694553"/>
              <a:ext cx="698216" cy="3206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6" name="Straight Connector 112675">
              <a:extLst>
                <a:ext uri="{FF2B5EF4-FFF2-40B4-BE49-F238E27FC236}">
                  <a16:creationId xmlns:a16="http://schemas.microsoft.com/office/drawing/2014/main" id="{4B2D2925-0380-A963-07E8-FDC000D33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5918" y="2031675"/>
              <a:ext cx="1498574" cy="17278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0" name="Straight Connector 112689">
              <a:extLst>
                <a:ext uri="{FF2B5EF4-FFF2-40B4-BE49-F238E27FC236}">
                  <a16:creationId xmlns:a16="http://schemas.microsoft.com/office/drawing/2014/main" id="{6B17BBFC-9917-7C0D-9940-505E25CCE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7705" y="3584448"/>
              <a:ext cx="266482" cy="10711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3" name="Straight Connector 112692">
              <a:extLst>
                <a:ext uri="{FF2B5EF4-FFF2-40B4-BE49-F238E27FC236}">
                  <a16:creationId xmlns:a16="http://schemas.microsoft.com/office/drawing/2014/main" id="{59518324-EFD9-1F57-F6D6-B2302945120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90" y="3294729"/>
              <a:ext cx="853224" cy="113367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6" name="Straight Connector 112695">
              <a:extLst>
                <a:ext uri="{FF2B5EF4-FFF2-40B4-BE49-F238E27FC236}">
                  <a16:creationId xmlns:a16="http://schemas.microsoft.com/office/drawing/2014/main" id="{643D23E1-F420-C14C-5354-A87A2AF15E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3165" y="3280221"/>
              <a:ext cx="1671327" cy="47690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927" name="Group 112926">
            <a:extLst>
              <a:ext uri="{FF2B5EF4-FFF2-40B4-BE49-F238E27FC236}">
                <a16:creationId xmlns:a16="http://schemas.microsoft.com/office/drawing/2014/main" id="{189CC79A-456B-7445-0147-E4FAFE1E0529}"/>
              </a:ext>
            </a:extLst>
          </p:cNvPr>
          <p:cNvGrpSpPr/>
          <p:nvPr/>
        </p:nvGrpSpPr>
        <p:grpSpPr>
          <a:xfrm>
            <a:off x="6312171" y="2256900"/>
            <a:ext cx="4889175" cy="3603720"/>
            <a:chOff x="6312171" y="2256900"/>
            <a:chExt cx="4889175" cy="3603720"/>
          </a:xfrm>
        </p:grpSpPr>
        <p:grpSp>
          <p:nvGrpSpPr>
            <p:cNvPr id="112925" name="Group 112924">
              <a:extLst>
                <a:ext uri="{FF2B5EF4-FFF2-40B4-BE49-F238E27FC236}">
                  <a16:creationId xmlns:a16="http://schemas.microsoft.com/office/drawing/2014/main" id="{429A196F-C25F-682A-1FF4-C4C60765BAA9}"/>
                </a:ext>
              </a:extLst>
            </p:cNvPr>
            <p:cNvGrpSpPr/>
            <p:nvPr/>
          </p:nvGrpSpPr>
          <p:grpSpPr>
            <a:xfrm>
              <a:off x="6312171" y="2256900"/>
              <a:ext cx="4889175" cy="3596335"/>
              <a:chOff x="6312171" y="2256900"/>
              <a:chExt cx="4889175" cy="3596335"/>
            </a:xfrm>
          </p:grpSpPr>
          <p:sp>
            <p:nvSpPr>
              <p:cNvPr id="112699" name="Oval 112698">
                <a:extLst>
                  <a:ext uri="{FF2B5EF4-FFF2-40B4-BE49-F238E27FC236}">
                    <a16:creationId xmlns:a16="http://schemas.microsoft.com/office/drawing/2014/main" id="{4FF510F7-A10A-26B1-7CC6-FB2E13473F12}"/>
                  </a:ext>
                </a:extLst>
              </p:cNvPr>
              <p:cNvSpPr/>
              <p:nvPr/>
            </p:nvSpPr>
            <p:spPr>
              <a:xfrm>
                <a:off x="6976844" y="261472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0" name="Oval 112699">
                <a:extLst>
                  <a:ext uri="{FF2B5EF4-FFF2-40B4-BE49-F238E27FC236}">
                    <a16:creationId xmlns:a16="http://schemas.microsoft.com/office/drawing/2014/main" id="{CB31D863-8871-C3B0-0ADE-F6B3178C5998}"/>
                  </a:ext>
                </a:extLst>
              </p:cNvPr>
              <p:cNvSpPr/>
              <p:nvPr/>
            </p:nvSpPr>
            <p:spPr>
              <a:xfrm>
                <a:off x="7506423" y="288250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1" name="Oval 112700">
                <a:extLst>
                  <a:ext uri="{FF2B5EF4-FFF2-40B4-BE49-F238E27FC236}">
                    <a16:creationId xmlns:a16="http://schemas.microsoft.com/office/drawing/2014/main" id="{BDF8CECE-6623-7EC6-26CB-1988B1E85C18}"/>
                  </a:ext>
                </a:extLst>
              </p:cNvPr>
              <p:cNvSpPr/>
              <p:nvPr/>
            </p:nvSpPr>
            <p:spPr>
              <a:xfrm>
                <a:off x="6564111" y="315456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2" name="Oval 112701">
                <a:extLst>
                  <a:ext uri="{FF2B5EF4-FFF2-40B4-BE49-F238E27FC236}">
                    <a16:creationId xmlns:a16="http://schemas.microsoft.com/office/drawing/2014/main" id="{664488C8-2416-44F0-8B7D-53F86AFC7FD2}"/>
                  </a:ext>
                </a:extLst>
              </p:cNvPr>
              <p:cNvSpPr/>
              <p:nvPr/>
            </p:nvSpPr>
            <p:spPr>
              <a:xfrm>
                <a:off x="6951049" y="369151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3" name="Oval 112702">
                <a:extLst>
                  <a:ext uri="{FF2B5EF4-FFF2-40B4-BE49-F238E27FC236}">
                    <a16:creationId xmlns:a16="http://schemas.microsoft.com/office/drawing/2014/main" id="{BEAA1C83-6796-5CCD-54D3-F7BDC83BFDE0}"/>
                  </a:ext>
                </a:extLst>
              </p:cNvPr>
              <p:cNvSpPr/>
              <p:nvPr/>
            </p:nvSpPr>
            <p:spPr>
              <a:xfrm>
                <a:off x="6759840" y="460929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4" name="Oval 112703">
                <a:extLst>
                  <a:ext uri="{FF2B5EF4-FFF2-40B4-BE49-F238E27FC236}">
                    <a16:creationId xmlns:a16="http://schemas.microsoft.com/office/drawing/2014/main" id="{992DC5A4-4FD4-B783-D32B-449FE30A6FE4}"/>
                  </a:ext>
                </a:extLst>
              </p:cNvPr>
              <p:cNvSpPr/>
              <p:nvPr/>
            </p:nvSpPr>
            <p:spPr>
              <a:xfrm>
                <a:off x="7552930" y="482533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5" name="Oval 112704">
                <a:extLst>
                  <a:ext uri="{FF2B5EF4-FFF2-40B4-BE49-F238E27FC236}">
                    <a16:creationId xmlns:a16="http://schemas.microsoft.com/office/drawing/2014/main" id="{8C8BDB47-15C7-7759-D638-9FC794948B10}"/>
                  </a:ext>
                </a:extLst>
              </p:cNvPr>
              <p:cNvSpPr/>
              <p:nvPr/>
            </p:nvSpPr>
            <p:spPr>
              <a:xfrm>
                <a:off x="7595659" y="357898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6" name="Oval 112705">
                <a:extLst>
                  <a:ext uri="{FF2B5EF4-FFF2-40B4-BE49-F238E27FC236}">
                    <a16:creationId xmlns:a16="http://schemas.microsoft.com/office/drawing/2014/main" id="{A9F61D0E-C75D-B5EF-0E72-06C985348F16}"/>
                  </a:ext>
                </a:extLst>
              </p:cNvPr>
              <p:cNvSpPr/>
              <p:nvPr/>
            </p:nvSpPr>
            <p:spPr>
              <a:xfrm>
                <a:off x="8022938" y="257492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7" name="Oval 112706">
                <a:extLst>
                  <a:ext uri="{FF2B5EF4-FFF2-40B4-BE49-F238E27FC236}">
                    <a16:creationId xmlns:a16="http://schemas.microsoft.com/office/drawing/2014/main" id="{0003C14B-463E-AA93-5DDF-4A189FA32E27}"/>
                  </a:ext>
                </a:extLst>
              </p:cNvPr>
              <p:cNvSpPr/>
              <p:nvPr/>
            </p:nvSpPr>
            <p:spPr>
              <a:xfrm>
                <a:off x="8627953" y="278689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8" name="Oval 112707">
                <a:extLst>
                  <a:ext uri="{FF2B5EF4-FFF2-40B4-BE49-F238E27FC236}">
                    <a16:creationId xmlns:a16="http://schemas.microsoft.com/office/drawing/2014/main" id="{369A2D56-99E2-D70E-0E56-552D60CC3EFB}"/>
                  </a:ext>
                </a:extLst>
              </p:cNvPr>
              <p:cNvSpPr/>
              <p:nvPr/>
            </p:nvSpPr>
            <p:spPr>
              <a:xfrm>
                <a:off x="9205460" y="254916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9" name="Oval 112708">
                <a:extLst>
                  <a:ext uri="{FF2B5EF4-FFF2-40B4-BE49-F238E27FC236}">
                    <a16:creationId xmlns:a16="http://schemas.microsoft.com/office/drawing/2014/main" id="{16C32A37-1C44-1150-A076-C8575C7B4823}"/>
                  </a:ext>
                </a:extLst>
              </p:cNvPr>
              <p:cNvSpPr/>
              <p:nvPr/>
            </p:nvSpPr>
            <p:spPr>
              <a:xfrm>
                <a:off x="9720013" y="27314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0" name="Oval 112709">
                <a:extLst>
                  <a:ext uri="{FF2B5EF4-FFF2-40B4-BE49-F238E27FC236}">
                    <a16:creationId xmlns:a16="http://schemas.microsoft.com/office/drawing/2014/main" id="{582D54DA-DCC1-D9D7-F02A-645B7E641BE6}"/>
                  </a:ext>
                </a:extLst>
              </p:cNvPr>
              <p:cNvSpPr/>
              <p:nvPr/>
            </p:nvSpPr>
            <p:spPr>
              <a:xfrm>
                <a:off x="10259829" y="2566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1" name="Oval 112710">
                <a:extLst>
                  <a:ext uri="{FF2B5EF4-FFF2-40B4-BE49-F238E27FC236}">
                    <a16:creationId xmlns:a16="http://schemas.microsoft.com/office/drawing/2014/main" id="{15AAEDB0-CEF6-C938-3706-36D5632A298B}"/>
                  </a:ext>
                </a:extLst>
              </p:cNvPr>
              <p:cNvSpPr/>
              <p:nvPr/>
            </p:nvSpPr>
            <p:spPr>
              <a:xfrm>
                <a:off x="10809339" y="308512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3" name="Oval 112712">
                <a:extLst>
                  <a:ext uri="{FF2B5EF4-FFF2-40B4-BE49-F238E27FC236}">
                    <a16:creationId xmlns:a16="http://schemas.microsoft.com/office/drawing/2014/main" id="{E318E7A3-981C-D3E2-B8CC-93627516E4FA}"/>
                  </a:ext>
                </a:extLst>
              </p:cNvPr>
              <p:cNvSpPr/>
              <p:nvPr/>
            </p:nvSpPr>
            <p:spPr>
              <a:xfrm>
                <a:off x="10204059" y="347724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4" name="Oval 112713">
                <a:extLst>
                  <a:ext uri="{FF2B5EF4-FFF2-40B4-BE49-F238E27FC236}">
                    <a16:creationId xmlns:a16="http://schemas.microsoft.com/office/drawing/2014/main" id="{7741C703-0328-B41F-C3BF-ED8FFDA06201}"/>
                  </a:ext>
                </a:extLst>
              </p:cNvPr>
              <p:cNvSpPr/>
              <p:nvPr/>
            </p:nvSpPr>
            <p:spPr>
              <a:xfrm>
                <a:off x="9640919" y="318064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5" name="Oval 112714">
                <a:extLst>
                  <a:ext uri="{FF2B5EF4-FFF2-40B4-BE49-F238E27FC236}">
                    <a16:creationId xmlns:a16="http://schemas.microsoft.com/office/drawing/2014/main" id="{9B104B76-4A88-D35A-FB3C-C37E14E86274}"/>
                  </a:ext>
                </a:extLst>
              </p:cNvPr>
              <p:cNvSpPr/>
              <p:nvPr/>
            </p:nvSpPr>
            <p:spPr>
              <a:xfrm>
                <a:off x="9051547" y="323365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6" name="Oval 112715">
                <a:extLst>
                  <a:ext uri="{FF2B5EF4-FFF2-40B4-BE49-F238E27FC236}">
                    <a16:creationId xmlns:a16="http://schemas.microsoft.com/office/drawing/2014/main" id="{A1A707B0-60B0-9CF0-D55E-4A6BE7A4D22A}"/>
                  </a:ext>
                </a:extLst>
              </p:cNvPr>
              <p:cNvSpPr/>
              <p:nvPr/>
            </p:nvSpPr>
            <p:spPr>
              <a:xfrm>
                <a:off x="8669667" y="352758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7" name="Oval 112716">
                <a:extLst>
                  <a:ext uri="{FF2B5EF4-FFF2-40B4-BE49-F238E27FC236}">
                    <a16:creationId xmlns:a16="http://schemas.microsoft.com/office/drawing/2014/main" id="{A0C39328-CA45-E1B6-5007-84A84D13C7DC}"/>
                  </a:ext>
                </a:extLst>
              </p:cNvPr>
              <p:cNvSpPr/>
              <p:nvPr/>
            </p:nvSpPr>
            <p:spPr>
              <a:xfrm>
                <a:off x="8148832" y="373308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8" name="Oval 112717">
                <a:extLst>
                  <a:ext uri="{FF2B5EF4-FFF2-40B4-BE49-F238E27FC236}">
                    <a16:creationId xmlns:a16="http://schemas.microsoft.com/office/drawing/2014/main" id="{A79ED59D-7DE9-9329-2DD9-7BAB88C16A70}"/>
                  </a:ext>
                </a:extLst>
              </p:cNvPr>
              <p:cNvSpPr/>
              <p:nvPr/>
            </p:nvSpPr>
            <p:spPr>
              <a:xfrm>
                <a:off x="8206009" y="434424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9" name="Oval 112718">
                <a:extLst>
                  <a:ext uri="{FF2B5EF4-FFF2-40B4-BE49-F238E27FC236}">
                    <a16:creationId xmlns:a16="http://schemas.microsoft.com/office/drawing/2014/main" id="{76751302-F66B-4845-27B4-F354CD9F62A2}"/>
                  </a:ext>
                </a:extLst>
              </p:cNvPr>
              <p:cNvSpPr/>
              <p:nvPr/>
            </p:nvSpPr>
            <p:spPr>
              <a:xfrm>
                <a:off x="8683439" y="447060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1" name="Oval 112720">
                <a:extLst>
                  <a:ext uri="{FF2B5EF4-FFF2-40B4-BE49-F238E27FC236}">
                    <a16:creationId xmlns:a16="http://schemas.microsoft.com/office/drawing/2014/main" id="{5E78156C-E74D-9D53-A5F5-F65C58E1C2E3}"/>
                  </a:ext>
                </a:extLst>
              </p:cNvPr>
              <p:cNvSpPr/>
              <p:nvPr/>
            </p:nvSpPr>
            <p:spPr>
              <a:xfrm>
                <a:off x="9012892" y="399697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2" name="Oval 112721">
                <a:extLst>
                  <a:ext uri="{FF2B5EF4-FFF2-40B4-BE49-F238E27FC236}">
                    <a16:creationId xmlns:a16="http://schemas.microsoft.com/office/drawing/2014/main" id="{5CEE9735-6B25-80E5-7BD7-43E1B7D9E3A8}"/>
                  </a:ext>
                </a:extLst>
              </p:cNvPr>
              <p:cNvSpPr/>
              <p:nvPr/>
            </p:nvSpPr>
            <p:spPr>
              <a:xfrm>
                <a:off x="10236011" y="411828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3" name="Oval 112722">
                <a:extLst>
                  <a:ext uri="{FF2B5EF4-FFF2-40B4-BE49-F238E27FC236}">
                    <a16:creationId xmlns:a16="http://schemas.microsoft.com/office/drawing/2014/main" id="{AB045931-C626-E106-5657-EB4BE6D9FCC8}"/>
                  </a:ext>
                </a:extLst>
              </p:cNvPr>
              <p:cNvSpPr/>
              <p:nvPr/>
            </p:nvSpPr>
            <p:spPr>
              <a:xfrm>
                <a:off x="10797404" y="48082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4" name="Oval 112723">
                <a:extLst>
                  <a:ext uri="{FF2B5EF4-FFF2-40B4-BE49-F238E27FC236}">
                    <a16:creationId xmlns:a16="http://schemas.microsoft.com/office/drawing/2014/main" id="{CB420FB1-9379-6F83-45BD-72AC2CA9C04E}"/>
                  </a:ext>
                </a:extLst>
              </p:cNvPr>
              <p:cNvSpPr/>
              <p:nvPr/>
            </p:nvSpPr>
            <p:spPr>
              <a:xfrm>
                <a:off x="10435882" y="53673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5" name="Oval 112724">
                <a:extLst>
                  <a:ext uri="{FF2B5EF4-FFF2-40B4-BE49-F238E27FC236}">
                    <a16:creationId xmlns:a16="http://schemas.microsoft.com/office/drawing/2014/main" id="{11E58439-DCC7-D70C-5ACF-31CBEF988B62}"/>
                  </a:ext>
                </a:extLst>
              </p:cNvPr>
              <p:cNvSpPr/>
              <p:nvPr/>
            </p:nvSpPr>
            <p:spPr>
              <a:xfrm>
                <a:off x="9836621" y="505498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7" name="Oval 112726">
                <a:extLst>
                  <a:ext uri="{FF2B5EF4-FFF2-40B4-BE49-F238E27FC236}">
                    <a16:creationId xmlns:a16="http://schemas.microsoft.com/office/drawing/2014/main" id="{A1A98A9F-ED6E-F0BA-9846-1447D6F4CAF0}"/>
                  </a:ext>
                </a:extLst>
              </p:cNvPr>
              <p:cNvSpPr/>
              <p:nvPr/>
            </p:nvSpPr>
            <p:spPr>
              <a:xfrm>
                <a:off x="9564465" y="426720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8" name="Oval 112727">
                <a:extLst>
                  <a:ext uri="{FF2B5EF4-FFF2-40B4-BE49-F238E27FC236}">
                    <a16:creationId xmlns:a16="http://schemas.microsoft.com/office/drawing/2014/main" id="{50424078-8C75-6A04-E4A8-6A26054CCADD}"/>
                  </a:ext>
                </a:extLst>
              </p:cNvPr>
              <p:cNvSpPr/>
              <p:nvPr/>
            </p:nvSpPr>
            <p:spPr>
              <a:xfrm>
                <a:off x="9269859" y="53510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9" name="Oval 112728">
                <a:extLst>
                  <a:ext uri="{FF2B5EF4-FFF2-40B4-BE49-F238E27FC236}">
                    <a16:creationId xmlns:a16="http://schemas.microsoft.com/office/drawing/2014/main" id="{CE723B73-D5A4-215E-3A19-1CBBF4EA5571}"/>
                  </a:ext>
                </a:extLst>
              </p:cNvPr>
              <p:cNvSpPr/>
              <p:nvPr/>
            </p:nvSpPr>
            <p:spPr>
              <a:xfrm>
                <a:off x="8732412" y="511616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0" name="Oval 112729">
                <a:extLst>
                  <a:ext uri="{FF2B5EF4-FFF2-40B4-BE49-F238E27FC236}">
                    <a16:creationId xmlns:a16="http://schemas.microsoft.com/office/drawing/2014/main" id="{0191FB2C-27DB-2E56-B0B0-E1AB13D66D26}"/>
                  </a:ext>
                </a:extLst>
              </p:cNvPr>
              <p:cNvSpPr/>
              <p:nvPr/>
            </p:nvSpPr>
            <p:spPr>
              <a:xfrm>
                <a:off x="7927740" y="5462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1" name="Oval 112730">
                <a:extLst>
                  <a:ext uri="{FF2B5EF4-FFF2-40B4-BE49-F238E27FC236}">
                    <a16:creationId xmlns:a16="http://schemas.microsoft.com/office/drawing/2014/main" id="{A6D61442-8303-6BED-3617-5E9577350BA3}"/>
                  </a:ext>
                </a:extLst>
              </p:cNvPr>
              <p:cNvSpPr/>
              <p:nvPr/>
            </p:nvSpPr>
            <p:spPr>
              <a:xfrm>
                <a:off x="6314872" y="310914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2" name="Oval 112731">
                <a:extLst>
                  <a:ext uri="{FF2B5EF4-FFF2-40B4-BE49-F238E27FC236}">
                    <a16:creationId xmlns:a16="http://schemas.microsoft.com/office/drawing/2014/main" id="{68581362-802D-B3AE-E684-8404357D6534}"/>
                  </a:ext>
                </a:extLst>
              </p:cNvPr>
              <p:cNvSpPr/>
              <p:nvPr/>
            </p:nvSpPr>
            <p:spPr>
              <a:xfrm>
                <a:off x="6312171" y="463180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3" name="Oval 112732">
                <a:extLst>
                  <a:ext uri="{FF2B5EF4-FFF2-40B4-BE49-F238E27FC236}">
                    <a16:creationId xmlns:a16="http://schemas.microsoft.com/office/drawing/2014/main" id="{7817A609-2BE0-94F0-F0D7-CC779FD29B66}"/>
                  </a:ext>
                </a:extLst>
              </p:cNvPr>
              <p:cNvSpPr/>
              <p:nvPr/>
            </p:nvSpPr>
            <p:spPr>
              <a:xfrm>
                <a:off x="6973707" y="226035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4" name="Oval 112733">
                <a:extLst>
                  <a:ext uri="{FF2B5EF4-FFF2-40B4-BE49-F238E27FC236}">
                    <a16:creationId xmlns:a16="http://schemas.microsoft.com/office/drawing/2014/main" id="{8CB7CD05-FD27-A91A-85A5-C1D60B14771E}"/>
                  </a:ext>
                </a:extLst>
              </p:cNvPr>
              <p:cNvSpPr/>
              <p:nvPr/>
            </p:nvSpPr>
            <p:spPr>
              <a:xfrm>
                <a:off x="8017633" y="225690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5" name="Oval 112734">
                <a:extLst>
                  <a:ext uri="{FF2B5EF4-FFF2-40B4-BE49-F238E27FC236}">
                    <a16:creationId xmlns:a16="http://schemas.microsoft.com/office/drawing/2014/main" id="{D9A2609D-B79B-FA08-8E03-9138497675AE}"/>
                  </a:ext>
                </a:extLst>
              </p:cNvPr>
              <p:cNvSpPr/>
              <p:nvPr/>
            </p:nvSpPr>
            <p:spPr>
              <a:xfrm>
                <a:off x="9073641" y="229037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6" name="Oval 112735">
                <a:extLst>
                  <a:ext uri="{FF2B5EF4-FFF2-40B4-BE49-F238E27FC236}">
                    <a16:creationId xmlns:a16="http://schemas.microsoft.com/office/drawing/2014/main" id="{4B02CDC5-3B90-3D88-5448-1189A7374C85}"/>
                  </a:ext>
                </a:extLst>
              </p:cNvPr>
              <p:cNvSpPr/>
              <p:nvPr/>
            </p:nvSpPr>
            <p:spPr>
              <a:xfrm>
                <a:off x="10256567" y="227459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7" name="Oval 112736">
                <a:extLst>
                  <a:ext uri="{FF2B5EF4-FFF2-40B4-BE49-F238E27FC236}">
                    <a16:creationId xmlns:a16="http://schemas.microsoft.com/office/drawing/2014/main" id="{F3ED1684-7A52-2DE7-0800-E579F7F64085}"/>
                  </a:ext>
                </a:extLst>
              </p:cNvPr>
              <p:cNvSpPr/>
              <p:nvPr/>
            </p:nvSpPr>
            <p:spPr>
              <a:xfrm>
                <a:off x="11090374" y="316291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8" name="Oval 112737">
                <a:extLst>
                  <a:ext uri="{FF2B5EF4-FFF2-40B4-BE49-F238E27FC236}">
                    <a16:creationId xmlns:a16="http://schemas.microsoft.com/office/drawing/2014/main" id="{1D7A0033-E012-37E8-E38F-7FFDAC9D5A62}"/>
                  </a:ext>
                </a:extLst>
              </p:cNvPr>
              <p:cNvSpPr/>
              <p:nvPr/>
            </p:nvSpPr>
            <p:spPr>
              <a:xfrm>
                <a:off x="11090374" y="485658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9" name="Oval 112738">
                <a:extLst>
                  <a:ext uri="{FF2B5EF4-FFF2-40B4-BE49-F238E27FC236}">
                    <a16:creationId xmlns:a16="http://schemas.microsoft.com/office/drawing/2014/main" id="{5CBF1079-1C02-3DCA-228C-E1C83E39334D}"/>
                  </a:ext>
                </a:extLst>
              </p:cNvPr>
              <p:cNvSpPr/>
              <p:nvPr/>
            </p:nvSpPr>
            <p:spPr>
              <a:xfrm>
                <a:off x="10458359" y="574226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40" name="Oval 112739">
                <a:extLst>
                  <a:ext uri="{FF2B5EF4-FFF2-40B4-BE49-F238E27FC236}">
                    <a16:creationId xmlns:a16="http://schemas.microsoft.com/office/drawing/2014/main" id="{8440F44D-3AAE-625B-B6E4-6BA6154F839F}"/>
                  </a:ext>
                </a:extLst>
              </p:cNvPr>
              <p:cNvSpPr/>
              <p:nvPr/>
            </p:nvSpPr>
            <p:spPr>
              <a:xfrm>
                <a:off x="9318471" y="573469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741" name="Oval 112740">
              <a:extLst>
                <a:ext uri="{FF2B5EF4-FFF2-40B4-BE49-F238E27FC236}">
                  <a16:creationId xmlns:a16="http://schemas.microsoft.com/office/drawing/2014/main" id="{A164E849-B995-6AD5-FAE7-1A3406A71E1E}"/>
                </a:ext>
              </a:extLst>
            </p:cNvPr>
            <p:cNvSpPr/>
            <p:nvPr/>
          </p:nvSpPr>
          <p:spPr>
            <a:xfrm>
              <a:off x="7730596" y="5749648"/>
              <a:ext cx="110972" cy="110972"/>
            </a:xfrm>
            <a:prstGeom prst="ellipse">
              <a:avLst/>
            </a:prstGeom>
            <a:solidFill>
              <a:srgbClr val="0043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26" name="Group 112925">
            <a:extLst>
              <a:ext uri="{FF2B5EF4-FFF2-40B4-BE49-F238E27FC236}">
                <a16:creationId xmlns:a16="http://schemas.microsoft.com/office/drawing/2014/main" id="{A3144369-275C-7D89-F111-C5B6BCE2E669}"/>
              </a:ext>
            </a:extLst>
          </p:cNvPr>
          <p:cNvGrpSpPr/>
          <p:nvPr/>
        </p:nvGrpSpPr>
        <p:grpSpPr>
          <a:xfrm>
            <a:off x="6423143" y="2367872"/>
            <a:ext cx="4667231" cy="3381776"/>
            <a:chOff x="6423143" y="2367872"/>
            <a:chExt cx="4667231" cy="3381776"/>
          </a:xfrm>
        </p:grpSpPr>
        <p:cxnSp>
          <p:nvCxnSpPr>
            <p:cNvPr id="112760" name="Straight Connector 112759">
              <a:extLst>
                <a:ext uri="{FF2B5EF4-FFF2-40B4-BE49-F238E27FC236}">
                  <a16:creationId xmlns:a16="http://schemas.microsoft.com/office/drawing/2014/main" id="{AE5F14AE-F379-398A-5A8A-0823240550A5}"/>
                </a:ext>
              </a:extLst>
            </p:cNvPr>
            <p:cNvCxnSpPr>
              <a:cxnSpLocks/>
              <a:stCxn id="112705" idx="0"/>
              <a:endCxn id="112700" idx="4"/>
            </p:cNvCxnSpPr>
            <p:nvPr/>
          </p:nvCxnSpPr>
          <p:spPr>
            <a:xfrm flipH="1" flipV="1">
              <a:off x="7561909" y="2993475"/>
              <a:ext cx="89236" cy="58551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924" name="Group 112923">
              <a:extLst>
                <a:ext uri="{FF2B5EF4-FFF2-40B4-BE49-F238E27FC236}">
                  <a16:creationId xmlns:a16="http://schemas.microsoft.com/office/drawing/2014/main" id="{F65D4459-BEE3-63AB-0714-C371A57C3CEC}"/>
                </a:ext>
              </a:extLst>
            </p:cNvPr>
            <p:cNvGrpSpPr/>
            <p:nvPr/>
          </p:nvGrpSpPr>
          <p:grpSpPr>
            <a:xfrm>
              <a:off x="6423143" y="2367872"/>
              <a:ext cx="4667231" cy="3381776"/>
              <a:chOff x="6423143" y="2367872"/>
              <a:chExt cx="4667231" cy="3381776"/>
            </a:xfrm>
          </p:grpSpPr>
          <p:cxnSp>
            <p:nvCxnSpPr>
              <p:cNvPr id="112908" name="Straight Connector 112907">
                <a:extLst>
                  <a:ext uri="{FF2B5EF4-FFF2-40B4-BE49-F238E27FC236}">
                    <a16:creationId xmlns:a16="http://schemas.microsoft.com/office/drawing/2014/main" id="{EE5192FC-37ED-C68E-58AE-1053D745283A}"/>
                  </a:ext>
                </a:extLst>
              </p:cNvPr>
              <p:cNvCxnSpPr>
                <a:cxnSpLocks/>
                <a:stCxn id="112724" idx="7"/>
                <a:endCxn id="112723" idx="3"/>
              </p:cNvCxnSpPr>
              <p:nvPr/>
            </p:nvCxnSpPr>
            <p:spPr>
              <a:xfrm flipV="1">
                <a:off x="10530603" y="4903009"/>
                <a:ext cx="283052" cy="48055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23" name="Group 112922">
                <a:extLst>
                  <a:ext uri="{FF2B5EF4-FFF2-40B4-BE49-F238E27FC236}">
                    <a16:creationId xmlns:a16="http://schemas.microsoft.com/office/drawing/2014/main" id="{08106C85-EDE0-51E8-5669-8A167B35542A}"/>
                  </a:ext>
                </a:extLst>
              </p:cNvPr>
              <p:cNvGrpSpPr/>
              <p:nvPr/>
            </p:nvGrpSpPr>
            <p:grpSpPr>
              <a:xfrm>
                <a:off x="6423143" y="2367872"/>
                <a:ext cx="4667231" cy="3381776"/>
                <a:chOff x="6423143" y="2367872"/>
                <a:chExt cx="4667231" cy="3381776"/>
              </a:xfrm>
            </p:grpSpPr>
            <p:cxnSp>
              <p:nvCxnSpPr>
                <p:cNvPr id="112857" name="Straight Connector 112856">
                  <a:extLst>
                    <a:ext uri="{FF2B5EF4-FFF2-40B4-BE49-F238E27FC236}">
                      <a16:creationId xmlns:a16="http://schemas.microsoft.com/office/drawing/2014/main" id="{0A2ADE77-BB12-5F53-AA05-42D4A78270F8}"/>
                    </a:ext>
                  </a:extLst>
                </p:cNvPr>
                <p:cNvCxnSpPr>
                  <a:cxnSpLocks/>
                  <a:stCxn id="112717" idx="4"/>
                  <a:endCxn id="112718" idx="0"/>
                </p:cNvCxnSpPr>
                <p:nvPr/>
              </p:nvCxnSpPr>
              <p:spPr>
                <a:xfrm>
                  <a:off x="8204318" y="3844053"/>
                  <a:ext cx="57177" cy="500193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922" name="Group 112921">
                  <a:extLst>
                    <a:ext uri="{FF2B5EF4-FFF2-40B4-BE49-F238E27FC236}">
                      <a16:creationId xmlns:a16="http://schemas.microsoft.com/office/drawing/2014/main" id="{C010EF24-1249-F1D3-A191-068793D4BE64}"/>
                    </a:ext>
                  </a:extLst>
                </p:cNvPr>
                <p:cNvGrpSpPr/>
                <p:nvPr/>
              </p:nvGrpSpPr>
              <p:grpSpPr>
                <a:xfrm>
                  <a:off x="6423143" y="2367872"/>
                  <a:ext cx="4667231" cy="3381776"/>
                  <a:chOff x="6423143" y="2367872"/>
                  <a:chExt cx="4667231" cy="3381776"/>
                </a:xfrm>
              </p:grpSpPr>
              <p:cxnSp>
                <p:nvCxnSpPr>
                  <p:cNvPr id="112744" name="Straight Connector 112743">
                    <a:extLst>
                      <a:ext uri="{FF2B5EF4-FFF2-40B4-BE49-F238E27FC236}">
                        <a16:creationId xmlns:a16="http://schemas.microsoft.com/office/drawing/2014/main" id="{48C494B4-D6C2-6B43-0315-CD45614EBCFC}"/>
                      </a:ext>
                    </a:extLst>
                  </p:cNvPr>
                  <p:cNvCxnSpPr>
                    <a:cxnSpLocks/>
                    <a:stCxn id="112731" idx="6"/>
                    <a:endCxn id="112701" idx="2"/>
                  </p:cNvCxnSpPr>
                  <p:nvPr/>
                </p:nvCxnSpPr>
                <p:spPr>
                  <a:xfrm>
                    <a:off x="6425844" y="3164629"/>
                    <a:ext cx="138267" cy="454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47" name="Straight Connector 112746">
                    <a:extLst>
                      <a:ext uri="{FF2B5EF4-FFF2-40B4-BE49-F238E27FC236}">
                        <a16:creationId xmlns:a16="http://schemas.microsoft.com/office/drawing/2014/main" id="{A3AE4681-0079-A226-BC7E-34E76006A7D7}"/>
                      </a:ext>
                    </a:extLst>
                  </p:cNvPr>
                  <p:cNvCxnSpPr>
                    <a:cxnSpLocks/>
                    <a:stCxn id="112701" idx="7"/>
                    <a:endCxn id="112699" idx="3"/>
                  </p:cNvCxnSpPr>
                  <p:nvPr/>
                </p:nvCxnSpPr>
                <p:spPr>
                  <a:xfrm flipV="1">
                    <a:off x="6658832" y="2709442"/>
                    <a:ext cx="334263" cy="46137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1" name="Straight Connector 112750">
                    <a:extLst>
                      <a:ext uri="{FF2B5EF4-FFF2-40B4-BE49-F238E27FC236}">
                        <a16:creationId xmlns:a16="http://schemas.microsoft.com/office/drawing/2014/main" id="{BF5D0094-03EE-23A8-3261-048CF42B1674}"/>
                      </a:ext>
                    </a:extLst>
                  </p:cNvPr>
                  <p:cNvCxnSpPr>
                    <a:cxnSpLocks/>
                    <a:stCxn id="112699" idx="0"/>
                    <a:endCxn id="112733" idx="4"/>
                  </p:cNvCxnSpPr>
                  <p:nvPr/>
                </p:nvCxnSpPr>
                <p:spPr>
                  <a:xfrm flipH="1" flipV="1">
                    <a:off x="7029193" y="2371331"/>
                    <a:ext cx="3137" cy="2433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4" name="Straight Connector 112753">
                    <a:extLst>
                      <a:ext uri="{FF2B5EF4-FFF2-40B4-BE49-F238E27FC236}">
                        <a16:creationId xmlns:a16="http://schemas.microsoft.com/office/drawing/2014/main" id="{5E7BFCB9-6F6D-CE3C-7780-095EE13FE81D}"/>
                      </a:ext>
                    </a:extLst>
                  </p:cNvPr>
                  <p:cNvCxnSpPr>
                    <a:cxnSpLocks/>
                    <a:stCxn id="112700" idx="2"/>
                    <a:endCxn id="112699" idx="5"/>
                  </p:cNvCxnSpPr>
                  <p:nvPr/>
                </p:nvCxnSpPr>
                <p:spPr>
                  <a:xfrm flipH="1" flipV="1">
                    <a:off x="7071565" y="2709442"/>
                    <a:ext cx="434858" cy="22854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7" name="Straight Connector 112756">
                    <a:extLst>
                      <a:ext uri="{FF2B5EF4-FFF2-40B4-BE49-F238E27FC236}">
                        <a16:creationId xmlns:a16="http://schemas.microsoft.com/office/drawing/2014/main" id="{85CAB844-8F58-9D63-780E-3BEA042152E8}"/>
                      </a:ext>
                    </a:extLst>
                  </p:cNvPr>
                  <p:cNvCxnSpPr>
                    <a:cxnSpLocks/>
                    <a:stCxn id="112705" idx="2"/>
                    <a:endCxn id="112702" idx="6"/>
                  </p:cNvCxnSpPr>
                  <p:nvPr/>
                </p:nvCxnSpPr>
                <p:spPr>
                  <a:xfrm flipH="1">
                    <a:off x="7062021" y="3634475"/>
                    <a:ext cx="533638" cy="1125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3" name="Straight Connector 112762">
                    <a:extLst>
                      <a:ext uri="{FF2B5EF4-FFF2-40B4-BE49-F238E27FC236}">
                        <a16:creationId xmlns:a16="http://schemas.microsoft.com/office/drawing/2014/main" id="{9BEA43F6-42AD-59C0-BCA5-9636D5868D01}"/>
                      </a:ext>
                    </a:extLst>
                  </p:cNvPr>
                  <p:cNvCxnSpPr>
                    <a:cxnSpLocks/>
                    <a:stCxn id="112706" idx="3"/>
                    <a:endCxn id="112700" idx="6"/>
                  </p:cNvCxnSpPr>
                  <p:nvPr/>
                </p:nvCxnSpPr>
                <p:spPr>
                  <a:xfrm flipH="1">
                    <a:off x="7617395" y="2669649"/>
                    <a:ext cx="421794" cy="26834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7" name="Straight Connector 112766">
                    <a:extLst>
                      <a:ext uri="{FF2B5EF4-FFF2-40B4-BE49-F238E27FC236}">
                        <a16:creationId xmlns:a16="http://schemas.microsoft.com/office/drawing/2014/main" id="{9C5598A4-7868-24CE-5F42-A8F6297C3227}"/>
                      </a:ext>
                    </a:extLst>
                  </p:cNvPr>
                  <p:cNvCxnSpPr>
                    <a:cxnSpLocks/>
                    <a:stCxn id="112734" idx="4"/>
                    <a:endCxn id="112706" idx="0"/>
                  </p:cNvCxnSpPr>
                  <p:nvPr/>
                </p:nvCxnSpPr>
                <p:spPr>
                  <a:xfrm>
                    <a:off x="8073119" y="2367872"/>
                    <a:ext cx="5305" cy="20705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0" name="Straight Connector 112769">
                    <a:extLst>
                      <a:ext uri="{FF2B5EF4-FFF2-40B4-BE49-F238E27FC236}">
                        <a16:creationId xmlns:a16="http://schemas.microsoft.com/office/drawing/2014/main" id="{D051C82F-CE61-CECD-2EEF-A9C7610BB119}"/>
                      </a:ext>
                    </a:extLst>
                  </p:cNvPr>
                  <p:cNvCxnSpPr>
                    <a:cxnSpLocks/>
                    <a:stCxn id="112706" idx="6"/>
                    <a:endCxn id="112707" idx="2"/>
                  </p:cNvCxnSpPr>
                  <p:nvPr/>
                </p:nvCxnSpPr>
                <p:spPr>
                  <a:xfrm>
                    <a:off x="8133910" y="2630414"/>
                    <a:ext cx="494043" cy="2119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3" name="Straight Connector 112772">
                    <a:extLst>
                      <a:ext uri="{FF2B5EF4-FFF2-40B4-BE49-F238E27FC236}">
                        <a16:creationId xmlns:a16="http://schemas.microsoft.com/office/drawing/2014/main" id="{F23002B4-0A1D-A926-814D-97623A2A7E46}"/>
                      </a:ext>
                    </a:extLst>
                  </p:cNvPr>
                  <p:cNvCxnSpPr>
                    <a:cxnSpLocks/>
                    <a:stCxn id="112708" idx="3"/>
                    <a:endCxn id="112707" idx="6"/>
                  </p:cNvCxnSpPr>
                  <p:nvPr/>
                </p:nvCxnSpPr>
                <p:spPr>
                  <a:xfrm flipH="1">
                    <a:off x="8738925" y="2643889"/>
                    <a:ext cx="482786" cy="1984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6" name="Straight Connector 112775">
                    <a:extLst>
                      <a:ext uri="{FF2B5EF4-FFF2-40B4-BE49-F238E27FC236}">
                        <a16:creationId xmlns:a16="http://schemas.microsoft.com/office/drawing/2014/main" id="{75DDE2D1-89FC-56B4-81ED-5F923D591D39}"/>
                      </a:ext>
                    </a:extLst>
                  </p:cNvPr>
                  <p:cNvCxnSpPr>
                    <a:cxnSpLocks/>
                    <a:stCxn id="112735" idx="4"/>
                    <a:endCxn id="112708" idx="1"/>
                  </p:cNvCxnSpPr>
                  <p:nvPr/>
                </p:nvCxnSpPr>
                <p:spPr>
                  <a:xfrm>
                    <a:off x="9129127" y="2401346"/>
                    <a:ext cx="92584" cy="16407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0" name="Straight Connector 112779">
                    <a:extLst>
                      <a:ext uri="{FF2B5EF4-FFF2-40B4-BE49-F238E27FC236}">
                        <a16:creationId xmlns:a16="http://schemas.microsoft.com/office/drawing/2014/main" id="{DC672528-7804-538E-8EA8-0D9201C32F41}"/>
                      </a:ext>
                    </a:extLst>
                  </p:cNvPr>
                  <p:cNvCxnSpPr>
                    <a:cxnSpLocks/>
                    <a:stCxn id="112709" idx="2"/>
                    <a:endCxn id="112708" idx="5"/>
                  </p:cNvCxnSpPr>
                  <p:nvPr/>
                </p:nvCxnSpPr>
                <p:spPr>
                  <a:xfrm flipH="1" flipV="1">
                    <a:off x="9300181" y="2643889"/>
                    <a:ext cx="419832" cy="14300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3" name="Straight Connector 112782">
                    <a:extLst>
                      <a:ext uri="{FF2B5EF4-FFF2-40B4-BE49-F238E27FC236}">
                        <a16:creationId xmlns:a16="http://schemas.microsoft.com/office/drawing/2014/main" id="{E7779408-109F-524E-0996-006A40AD79FC}"/>
                      </a:ext>
                    </a:extLst>
                  </p:cNvPr>
                  <p:cNvCxnSpPr>
                    <a:cxnSpLocks/>
                    <a:stCxn id="112709" idx="6"/>
                    <a:endCxn id="112710" idx="3"/>
                  </p:cNvCxnSpPr>
                  <p:nvPr/>
                </p:nvCxnSpPr>
                <p:spPr>
                  <a:xfrm flipV="1">
                    <a:off x="9830985" y="2660781"/>
                    <a:ext cx="445095" cy="12611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7" name="Straight Connector 112786">
                    <a:extLst>
                      <a:ext uri="{FF2B5EF4-FFF2-40B4-BE49-F238E27FC236}">
                        <a16:creationId xmlns:a16="http://schemas.microsoft.com/office/drawing/2014/main" id="{B7090A00-B5BC-11BC-E230-B5F3B7F9480A}"/>
                      </a:ext>
                    </a:extLst>
                  </p:cNvPr>
                  <p:cNvCxnSpPr>
                    <a:cxnSpLocks/>
                    <a:stCxn id="112736" idx="4"/>
                    <a:endCxn id="112710" idx="0"/>
                  </p:cNvCxnSpPr>
                  <p:nvPr/>
                </p:nvCxnSpPr>
                <p:spPr>
                  <a:xfrm>
                    <a:off x="10312053" y="2385564"/>
                    <a:ext cx="3262" cy="18049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0" name="Straight Connector 112789">
                    <a:extLst>
                      <a:ext uri="{FF2B5EF4-FFF2-40B4-BE49-F238E27FC236}">
                        <a16:creationId xmlns:a16="http://schemas.microsoft.com/office/drawing/2014/main" id="{469C2EF4-C229-0906-5138-B6225FEA2A5F}"/>
                      </a:ext>
                    </a:extLst>
                  </p:cNvPr>
                  <p:cNvCxnSpPr>
                    <a:cxnSpLocks/>
                    <a:stCxn id="112710" idx="5"/>
                    <a:endCxn id="112711" idx="1"/>
                  </p:cNvCxnSpPr>
                  <p:nvPr/>
                </p:nvCxnSpPr>
                <p:spPr>
                  <a:xfrm>
                    <a:off x="10354550" y="2660781"/>
                    <a:ext cx="471040" cy="4405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3" name="Straight Connector 112792">
                    <a:extLst>
                      <a:ext uri="{FF2B5EF4-FFF2-40B4-BE49-F238E27FC236}">
                        <a16:creationId xmlns:a16="http://schemas.microsoft.com/office/drawing/2014/main" id="{E8E0A68D-D5AA-60D4-D682-10E0988F2C97}"/>
                      </a:ext>
                    </a:extLst>
                  </p:cNvPr>
                  <p:cNvCxnSpPr>
                    <a:cxnSpLocks/>
                    <a:stCxn id="112711" idx="6"/>
                    <a:endCxn id="112737" idx="2"/>
                  </p:cNvCxnSpPr>
                  <p:nvPr/>
                </p:nvCxnSpPr>
                <p:spPr>
                  <a:xfrm>
                    <a:off x="10920311" y="3140606"/>
                    <a:ext cx="170063" cy="7779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6" name="Straight Connector 112795">
                    <a:extLst>
                      <a:ext uri="{FF2B5EF4-FFF2-40B4-BE49-F238E27FC236}">
                        <a16:creationId xmlns:a16="http://schemas.microsoft.com/office/drawing/2014/main" id="{65891B2F-9BBC-DDA3-2D6C-16A632409B42}"/>
                      </a:ext>
                    </a:extLst>
                  </p:cNvPr>
                  <p:cNvCxnSpPr>
                    <a:cxnSpLocks/>
                    <a:stCxn id="112713" idx="7"/>
                    <a:endCxn id="112711" idx="3"/>
                  </p:cNvCxnSpPr>
                  <p:nvPr/>
                </p:nvCxnSpPr>
                <p:spPr>
                  <a:xfrm flipV="1">
                    <a:off x="10298780" y="3179841"/>
                    <a:ext cx="526810" cy="31365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07" name="Straight Connector 112806">
                    <a:extLst>
                      <a:ext uri="{FF2B5EF4-FFF2-40B4-BE49-F238E27FC236}">
                        <a16:creationId xmlns:a16="http://schemas.microsoft.com/office/drawing/2014/main" id="{919F41E0-3511-72EE-C50C-20C04CB71F7C}"/>
                      </a:ext>
                    </a:extLst>
                  </p:cNvPr>
                  <p:cNvCxnSpPr>
                    <a:cxnSpLocks/>
                    <a:stCxn id="112714" idx="6"/>
                    <a:endCxn id="112713" idx="1"/>
                  </p:cNvCxnSpPr>
                  <p:nvPr/>
                </p:nvCxnSpPr>
                <p:spPr>
                  <a:xfrm>
                    <a:off x="9751891" y="3236133"/>
                    <a:ext cx="468419" cy="2573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1" name="Straight Connector 112810">
                    <a:extLst>
                      <a:ext uri="{FF2B5EF4-FFF2-40B4-BE49-F238E27FC236}">
                        <a16:creationId xmlns:a16="http://schemas.microsoft.com/office/drawing/2014/main" id="{842F66EA-29C8-AF13-1FC4-C4FAD6481041}"/>
                      </a:ext>
                    </a:extLst>
                  </p:cNvPr>
                  <p:cNvCxnSpPr>
                    <a:cxnSpLocks/>
                    <a:stCxn id="112707" idx="5"/>
                    <a:endCxn id="112715" idx="1"/>
                  </p:cNvCxnSpPr>
                  <p:nvPr/>
                </p:nvCxnSpPr>
                <p:spPr>
                  <a:xfrm>
                    <a:off x="8722674" y="2881618"/>
                    <a:ext cx="345124" cy="36828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5" name="Straight Connector 112814">
                    <a:extLst>
                      <a:ext uri="{FF2B5EF4-FFF2-40B4-BE49-F238E27FC236}">
                        <a16:creationId xmlns:a16="http://schemas.microsoft.com/office/drawing/2014/main" id="{0D7CD1A5-242F-74FF-6935-CC3D2D687FE5}"/>
                      </a:ext>
                    </a:extLst>
                  </p:cNvPr>
                  <p:cNvCxnSpPr>
                    <a:cxnSpLocks/>
                    <a:stCxn id="112716" idx="7"/>
                    <a:endCxn id="112715" idx="3"/>
                  </p:cNvCxnSpPr>
                  <p:nvPr/>
                </p:nvCxnSpPr>
                <p:spPr>
                  <a:xfrm flipV="1">
                    <a:off x="8764388" y="3328373"/>
                    <a:ext cx="303410" cy="2154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8" name="Straight Connector 112817">
                    <a:extLst>
                      <a:ext uri="{FF2B5EF4-FFF2-40B4-BE49-F238E27FC236}">
                        <a16:creationId xmlns:a16="http://schemas.microsoft.com/office/drawing/2014/main" id="{B1372D7E-3652-CB07-D4A7-37895C80479B}"/>
                      </a:ext>
                    </a:extLst>
                  </p:cNvPr>
                  <p:cNvCxnSpPr>
                    <a:cxnSpLocks/>
                    <a:stCxn id="112715" idx="6"/>
                    <a:endCxn id="112714" idx="2"/>
                  </p:cNvCxnSpPr>
                  <p:nvPr/>
                </p:nvCxnSpPr>
                <p:spPr>
                  <a:xfrm flipV="1">
                    <a:off x="9162519" y="3236133"/>
                    <a:ext cx="478400" cy="5300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2" name="Straight Connector 112821">
                    <a:extLst>
                      <a:ext uri="{FF2B5EF4-FFF2-40B4-BE49-F238E27FC236}">
                        <a16:creationId xmlns:a16="http://schemas.microsoft.com/office/drawing/2014/main" id="{85CC8BF1-1E14-45A4-938F-D80881718360}"/>
                      </a:ext>
                    </a:extLst>
                  </p:cNvPr>
                  <p:cNvCxnSpPr>
                    <a:cxnSpLocks/>
                    <a:stCxn id="112709" idx="4"/>
                    <a:endCxn id="112714" idx="0"/>
                  </p:cNvCxnSpPr>
                  <p:nvPr/>
                </p:nvCxnSpPr>
                <p:spPr>
                  <a:xfrm flipH="1">
                    <a:off x="9696405" y="2842383"/>
                    <a:ext cx="79094" cy="33826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6" name="Straight Connector 112825">
                    <a:extLst>
                      <a:ext uri="{FF2B5EF4-FFF2-40B4-BE49-F238E27FC236}">
                        <a16:creationId xmlns:a16="http://schemas.microsoft.com/office/drawing/2014/main" id="{833D36D1-DE7E-C865-E889-2B9270D7B89A}"/>
                      </a:ext>
                    </a:extLst>
                  </p:cNvPr>
                  <p:cNvCxnSpPr>
                    <a:cxnSpLocks/>
                    <a:stCxn id="112713" idx="4"/>
                    <a:endCxn id="112722" idx="0"/>
                  </p:cNvCxnSpPr>
                  <p:nvPr/>
                </p:nvCxnSpPr>
                <p:spPr>
                  <a:xfrm>
                    <a:off x="10259545" y="3588214"/>
                    <a:ext cx="31952" cy="5300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9" name="Straight Connector 112828">
                    <a:extLst>
                      <a:ext uri="{FF2B5EF4-FFF2-40B4-BE49-F238E27FC236}">
                        <a16:creationId xmlns:a16="http://schemas.microsoft.com/office/drawing/2014/main" id="{66B78FBF-19F0-3AB3-DCED-5AD8F7425D51}"/>
                      </a:ext>
                    </a:extLst>
                  </p:cNvPr>
                  <p:cNvCxnSpPr>
                    <a:cxnSpLocks/>
                    <a:stCxn id="112723" idx="1"/>
                    <a:endCxn id="112722" idx="5"/>
                  </p:cNvCxnSpPr>
                  <p:nvPr/>
                </p:nvCxnSpPr>
                <p:spPr>
                  <a:xfrm flipH="1" flipV="1">
                    <a:off x="10330732" y="4213004"/>
                    <a:ext cx="482923" cy="61153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2" name="Straight Connector 112831">
                    <a:extLst>
                      <a:ext uri="{FF2B5EF4-FFF2-40B4-BE49-F238E27FC236}">
                        <a16:creationId xmlns:a16="http://schemas.microsoft.com/office/drawing/2014/main" id="{6F8A99CE-4E94-3BEB-1CCC-F8BA706EBA63}"/>
                      </a:ext>
                    </a:extLst>
                  </p:cNvPr>
                  <p:cNvCxnSpPr>
                    <a:cxnSpLocks/>
                    <a:stCxn id="112738" idx="2"/>
                    <a:endCxn id="112723" idx="6"/>
                  </p:cNvCxnSpPr>
                  <p:nvPr/>
                </p:nvCxnSpPr>
                <p:spPr>
                  <a:xfrm flipH="1" flipV="1">
                    <a:off x="10908376" y="4863774"/>
                    <a:ext cx="181998" cy="4829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7" name="Straight Connector 112836">
                    <a:extLst>
                      <a:ext uri="{FF2B5EF4-FFF2-40B4-BE49-F238E27FC236}">
                        <a16:creationId xmlns:a16="http://schemas.microsoft.com/office/drawing/2014/main" id="{0CA61F6C-AE00-5BDF-E40D-CC974EDCDADC}"/>
                      </a:ext>
                    </a:extLst>
                  </p:cNvPr>
                  <p:cNvCxnSpPr>
                    <a:cxnSpLocks/>
                    <a:stCxn id="112727" idx="6"/>
                    <a:endCxn id="112722" idx="2"/>
                  </p:cNvCxnSpPr>
                  <p:nvPr/>
                </p:nvCxnSpPr>
                <p:spPr>
                  <a:xfrm flipV="1">
                    <a:off x="9675437" y="4173769"/>
                    <a:ext cx="560574" cy="1489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0" name="Straight Connector 112839">
                    <a:extLst>
                      <a:ext uri="{FF2B5EF4-FFF2-40B4-BE49-F238E27FC236}">
                        <a16:creationId xmlns:a16="http://schemas.microsoft.com/office/drawing/2014/main" id="{DF03FF37-E6A4-5A6A-3BC0-4C9F466F612B}"/>
                      </a:ext>
                    </a:extLst>
                  </p:cNvPr>
                  <p:cNvCxnSpPr>
                    <a:cxnSpLocks/>
                    <a:stCxn id="112721" idx="5"/>
                    <a:endCxn id="112727" idx="2"/>
                  </p:cNvCxnSpPr>
                  <p:nvPr/>
                </p:nvCxnSpPr>
                <p:spPr>
                  <a:xfrm>
                    <a:off x="9107613" y="4091692"/>
                    <a:ext cx="456852" cy="23099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3" name="Straight Connector 112842">
                    <a:extLst>
                      <a:ext uri="{FF2B5EF4-FFF2-40B4-BE49-F238E27FC236}">
                        <a16:creationId xmlns:a16="http://schemas.microsoft.com/office/drawing/2014/main" id="{6B041548-F0EB-FB36-F8B9-F374C7D73B46}"/>
                      </a:ext>
                    </a:extLst>
                  </p:cNvPr>
                  <p:cNvCxnSpPr>
                    <a:cxnSpLocks/>
                    <a:stCxn id="112727" idx="4"/>
                    <a:endCxn id="112725" idx="0"/>
                  </p:cNvCxnSpPr>
                  <p:nvPr/>
                </p:nvCxnSpPr>
                <p:spPr>
                  <a:xfrm>
                    <a:off x="9619951" y="4378176"/>
                    <a:ext cx="272156" cy="67680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9" name="Straight Connector 112848">
                    <a:extLst>
                      <a:ext uri="{FF2B5EF4-FFF2-40B4-BE49-F238E27FC236}">
                        <a16:creationId xmlns:a16="http://schemas.microsoft.com/office/drawing/2014/main" id="{4384AC89-143A-FBEA-7412-BACFDD9F8443}"/>
                      </a:ext>
                    </a:extLst>
                  </p:cNvPr>
                  <p:cNvCxnSpPr>
                    <a:cxnSpLocks/>
                    <a:stCxn id="112717" idx="6"/>
                    <a:endCxn id="112716" idx="3"/>
                  </p:cNvCxnSpPr>
                  <p:nvPr/>
                </p:nvCxnSpPr>
                <p:spPr>
                  <a:xfrm flipV="1">
                    <a:off x="8259804" y="3622305"/>
                    <a:ext cx="426114" cy="1662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50" name="Straight Connector 112849">
                    <a:extLst>
                      <a:ext uri="{FF2B5EF4-FFF2-40B4-BE49-F238E27FC236}">
                        <a16:creationId xmlns:a16="http://schemas.microsoft.com/office/drawing/2014/main" id="{E5C15B3F-A1DD-A2A7-4E50-35F5C96BDBAE}"/>
                      </a:ext>
                    </a:extLst>
                  </p:cNvPr>
                  <p:cNvCxnSpPr>
                    <a:cxnSpLocks/>
                    <a:stCxn id="112705" idx="6"/>
                    <a:endCxn id="112717" idx="2"/>
                  </p:cNvCxnSpPr>
                  <p:nvPr/>
                </p:nvCxnSpPr>
                <p:spPr>
                  <a:xfrm>
                    <a:off x="7706631" y="3634475"/>
                    <a:ext cx="442201" cy="15409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0" name="Straight Connector 112859">
                    <a:extLst>
                      <a:ext uri="{FF2B5EF4-FFF2-40B4-BE49-F238E27FC236}">
                        <a16:creationId xmlns:a16="http://schemas.microsoft.com/office/drawing/2014/main" id="{015767BA-EAFF-8B3C-E99A-7D0A748777AB}"/>
                      </a:ext>
                    </a:extLst>
                  </p:cNvPr>
                  <p:cNvCxnSpPr>
                    <a:cxnSpLocks/>
                    <a:stCxn id="112718" idx="5"/>
                    <a:endCxn id="112719" idx="2"/>
                  </p:cNvCxnSpPr>
                  <p:nvPr/>
                </p:nvCxnSpPr>
                <p:spPr>
                  <a:xfrm>
                    <a:off x="8300730" y="4438967"/>
                    <a:ext cx="382709" cy="8712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3" name="Straight Connector 112862">
                    <a:extLst>
                      <a:ext uri="{FF2B5EF4-FFF2-40B4-BE49-F238E27FC236}">
                        <a16:creationId xmlns:a16="http://schemas.microsoft.com/office/drawing/2014/main" id="{2F4A0984-1955-5A90-88E5-C7A5F36AF568}"/>
                      </a:ext>
                    </a:extLst>
                  </p:cNvPr>
                  <p:cNvCxnSpPr>
                    <a:cxnSpLocks/>
                    <a:stCxn id="112729" idx="0"/>
                    <a:endCxn id="112719" idx="4"/>
                  </p:cNvCxnSpPr>
                  <p:nvPr/>
                </p:nvCxnSpPr>
                <p:spPr>
                  <a:xfrm flipH="1" flipV="1">
                    <a:off x="8738925" y="4581579"/>
                    <a:ext cx="48973" cy="5345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7" name="Straight Connector 112866">
                    <a:extLst>
                      <a:ext uri="{FF2B5EF4-FFF2-40B4-BE49-F238E27FC236}">
                        <a16:creationId xmlns:a16="http://schemas.microsoft.com/office/drawing/2014/main" id="{3012185E-A383-FFC2-28C0-9729BA728AAC}"/>
                      </a:ext>
                    </a:extLst>
                  </p:cNvPr>
                  <p:cNvCxnSpPr>
                    <a:cxnSpLocks/>
                    <a:stCxn id="112719" idx="7"/>
                    <a:endCxn id="112721" idx="3"/>
                  </p:cNvCxnSpPr>
                  <p:nvPr/>
                </p:nvCxnSpPr>
                <p:spPr>
                  <a:xfrm flipV="1">
                    <a:off x="8778160" y="4091692"/>
                    <a:ext cx="250983" cy="39516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0" name="Straight Connector 112869">
                    <a:extLst>
                      <a:ext uri="{FF2B5EF4-FFF2-40B4-BE49-F238E27FC236}">
                        <a16:creationId xmlns:a16="http://schemas.microsoft.com/office/drawing/2014/main" id="{5D9ED644-972E-E072-329A-7B00D480A3E2}"/>
                      </a:ext>
                    </a:extLst>
                  </p:cNvPr>
                  <p:cNvCxnSpPr>
                    <a:cxnSpLocks/>
                    <a:stCxn id="112718" idx="3"/>
                    <a:endCxn id="112704" idx="7"/>
                  </p:cNvCxnSpPr>
                  <p:nvPr/>
                </p:nvCxnSpPr>
                <p:spPr>
                  <a:xfrm flipH="1">
                    <a:off x="7647651" y="4438967"/>
                    <a:ext cx="574609" cy="4026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3" name="Straight Connector 112872">
                    <a:extLst>
                      <a:ext uri="{FF2B5EF4-FFF2-40B4-BE49-F238E27FC236}">
                        <a16:creationId xmlns:a16="http://schemas.microsoft.com/office/drawing/2014/main" id="{D9C3CB18-DACD-2274-61E1-68A88DBD749A}"/>
                      </a:ext>
                    </a:extLst>
                  </p:cNvPr>
                  <p:cNvCxnSpPr>
                    <a:cxnSpLocks/>
                    <a:stCxn id="112704" idx="2"/>
                    <a:endCxn id="112703" idx="6"/>
                  </p:cNvCxnSpPr>
                  <p:nvPr/>
                </p:nvCxnSpPr>
                <p:spPr>
                  <a:xfrm flipH="1" flipV="1">
                    <a:off x="6870812" y="4664779"/>
                    <a:ext cx="682118" cy="21604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6" name="Straight Connector 112875">
                    <a:extLst>
                      <a:ext uri="{FF2B5EF4-FFF2-40B4-BE49-F238E27FC236}">
                        <a16:creationId xmlns:a16="http://schemas.microsoft.com/office/drawing/2014/main" id="{C3D66A88-167A-0EE3-E422-3A48DC5DFB0A}"/>
                      </a:ext>
                    </a:extLst>
                  </p:cNvPr>
                  <p:cNvCxnSpPr>
                    <a:cxnSpLocks/>
                    <a:stCxn id="112703" idx="2"/>
                    <a:endCxn id="112732" idx="6"/>
                  </p:cNvCxnSpPr>
                  <p:nvPr/>
                </p:nvCxnSpPr>
                <p:spPr>
                  <a:xfrm flipH="1">
                    <a:off x="6423143" y="4664779"/>
                    <a:ext cx="336697" cy="2251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9" name="Straight Connector 112878">
                    <a:extLst>
                      <a:ext uri="{FF2B5EF4-FFF2-40B4-BE49-F238E27FC236}">
                        <a16:creationId xmlns:a16="http://schemas.microsoft.com/office/drawing/2014/main" id="{06B9524E-0033-BBF6-D5A2-7A396583F643}"/>
                      </a:ext>
                    </a:extLst>
                  </p:cNvPr>
                  <p:cNvCxnSpPr>
                    <a:cxnSpLocks/>
                    <a:stCxn id="112702" idx="3"/>
                    <a:endCxn id="112703" idx="0"/>
                  </p:cNvCxnSpPr>
                  <p:nvPr/>
                </p:nvCxnSpPr>
                <p:spPr>
                  <a:xfrm flipH="1">
                    <a:off x="6815326" y="3786233"/>
                    <a:ext cx="151974" cy="8230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3" name="Straight Connector 112882">
                    <a:extLst>
                      <a:ext uri="{FF2B5EF4-FFF2-40B4-BE49-F238E27FC236}">
                        <a16:creationId xmlns:a16="http://schemas.microsoft.com/office/drawing/2014/main" id="{A409DE86-51B7-3692-0EC5-95EDED55C840}"/>
                      </a:ext>
                    </a:extLst>
                  </p:cNvPr>
                  <p:cNvCxnSpPr>
                    <a:cxnSpLocks/>
                    <a:stCxn id="112702" idx="1"/>
                    <a:endCxn id="112701" idx="5"/>
                  </p:cNvCxnSpPr>
                  <p:nvPr/>
                </p:nvCxnSpPr>
                <p:spPr>
                  <a:xfrm flipH="1" flipV="1">
                    <a:off x="6658832" y="3249287"/>
                    <a:ext cx="308468" cy="45847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6" name="Straight Connector 112885">
                    <a:extLst>
                      <a:ext uri="{FF2B5EF4-FFF2-40B4-BE49-F238E27FC236}">
                        <a16:creationId xmlns:a16="http://schemas.microsoft.com/office/drawing/2014/main" id="{D7F6682A-01DD-CBAC-A55C-9CDEAEEC018A}"/>
                      </a:ext>
                    </a:extLst>
                  </p:cNvPr>
                  <p:cNvCxnSpPr>
                    <a:cxnSpLocks/>
                    <a:stCxn id="112730" idx="1"/>
                    <a:endCxn id="112704" idx="5"/>
                  </p:cNvCxnSpPr>
                  <p:nvPr/>
                </p:nvCxnSpPr>
                <p:spPr>
                  <a:xfrm flipH="1" flipV="1">
                    <a:off x="7647651" y="4920058"/>
                    <a:ext cx="296340" cy="55825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0" name="Straight Connector 112889">
                    <a:extLst>
                      <a:ext uri="{FF2B5EF4-FFF2-40B4-BE49-F238E27FC236}">
                        <a16:creationId xmlns:a16="http://schemas.microsoft.com/office/drawing/2014/main" id="{DE38D58A-F5E8-FFB0-F3E3-DACE75894FB6}"/>
                      </a:ext>
                    </a:extLst>
                  </p:cNvPr>
                  <p:cNvCxnSpPr>
                    <a:cxnSpLocks/>
                    <a:stCxn id="112730" idx="3"/>
                    <a:endCxn id="112741" idx="0"/>
                  </p:cNvCxnSpPr>
                  <p:nvPr/>
                </p:nvCxnSpPr>
                <p:spPr>
                  <a:xfrm flipH="1">
                    <a:off x="7786082" y="5556781"/>
                    <a:ext cx="157909" cy="19286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3" name="Straight Connector 112892">
                    <a:extLst>
                      <a:ext uri="{FF2B5EF4-FFF2-40B4-BE49-F238E27FC236}">
                        <a16:creationId xmlns:a16="http://schemas.microsoft.com/office/drawing/2014/main" id="{46A726B0-795A-6417-E1B5-C4C4576F0AB7}"/>
                      </a:ext>
                    </a:extLst>
                  </p:cNvPr>
                  <p:cNvCxnSpPr>
                    <a:cxnSpLocks/>
                    <a:stCxn id="112729" idx="2"/>
                    <a:endCxn id="112730" idx="7"/>
                  </p:cNvCxnSpPr>
                  <p:nvPr/>
                </p:nvCxnSpPr>
                <p:spPr>
                  <a:xfrm flipH="1">
                    <a:off x="8022461" y="5171648"/>
                    <a:ext cx="709951" cy="30666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6" name="Straight Connector 112895">
                    <a:extLst>
                      <a:ext uri="{FF2B5EF4-FFF2-40B4-BE49-F238E27FC236}">
                        <a16:creationId xmlns:a16="http://schemas.microsoft.com/office/drawing/2014/main" id="{C84BCBE3-A73C-E41D-B1F4-B007DA74AB9C}"/>
                      </a:ext>
                    </a:extLst>
                  </p:cNvPr>
                  <p:cNvCxnSpPr>
                    <a:cxnSpLocks/>
                    <a:stCxn id="112728" idx="2"/>
                    <a:endCxn id="112729" idx="5"/>
                  </p:cNvCxnSpPr>
                  <p:nvPr/>
                </p:nvCxnSpPr>
                <p:spPr>
                  <a:xfrm flipH="1" flipV="1">
                    <a:off x="8827133" y="5210883"/>
                    <a:ext cx="442726" cy="19569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9" name="Straight Connector 112898">
                    <a:extLst>
                      <a:ext uri="{FF2B5EF4-FFF2-40B4-BE49-F238E27FC236}">
                        <a16:creationId xmlns:a16="http://schemas.microsoft.com/office/drawing/2014/main" id="{F2BF32B4-22D4-051C-36BC-053C6D5F407C}"/>
                      </a:ext>
                    </a:extLst>
                  </p:cNvPr>
                  <p:cNvCxnSpPr>
                    <a:cxnSpLocks/>
                    <a:stCxn id="112740" idx="0"/>
                    <a:endCxn id="112728" idx="4"/>
                  </p:cNvCxnSpPr>
                  <p:nvPr/>
                </p:nvCxnSpPr>
                <p:spPr>
                  <a:xfrm flipH="1" flipV="1">
                    <a:off x="9325345" y="5462060"/>
                    <a:ext cx="48612" cy="27263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2" name="Straight Connector 112901">
                    <a:extLst>
                      <a:ext uri="{FF2B5EF4-FFF2-40B4-BE49-F238E27FC236}">
                        <a16:creationId xmlns:a16="http://schemas.microsoft.com/office/drawing/2014/main" id="{812173A8-0AD3-F372-8E83-AF11059410DA}"/>
                      </a:ext>
                    </a:extLst>
                  </p:cNvPr>
                  <p:cNvCxnSpPr>
                    <a:cxnSpLocks/>
                    <a:stCxn id="112728" idx="7"/>
                    <a:endCxn id="112725" idx="2"/>
                  </p:cNvCxnSpPr>
                  <p:nvPr/>
                </p:nvCxnSpPr>
                <p:spPr>
                  <a:xfrm flipV="1">
                    <a:off x="9364580" y="5110468"/>
                    <a:ext cx="472041" cy="25687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5" name="Straight Connector 112904">
                    <a:extLst>
                      <a:ext uri="{FF2B5EF4-FFF2-40B4-BE49-F238E27FC236}">
                        <a16:creationId xmlns:a16="http://schemas.microsoft.com/office/drawing/2014/main" id="{8B6D1548-154E-BD63-A320-41BDE8E15806}"/>
                      </a:ext>
                    </a:extLst>
                  </p:cNvPr>
                  <p:cNvCxnSpPr>
                    <a:cxnSpLocks/>
                    <a:stCxn id="112724" idx="2"/>
                    <a:endCxn id="112725" idx="5"/>
                  </p:cNvCxnSpPr>
                  <p:nvPr/>
                </p:nvCxnSpPr>
                <p:spPr>
                  <a:xfrm flipH="1" flipV="1">
                    <a:off x="9931342" y="5149703"/>
                    <a:ext cx="504540" cy="2730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11" name="Straight Connector 112910">
                    <a:extLst>
                      <a:ext uri="{FF2B5EF4-FFF2-40B4-BE49-F238E27FC236}">
                        <a16:creationId xmlns:a16="http://schemas.microsoft.com/office/drawing/2014/main" id="{6E3540F1-CF30-E5C4-E464-2032AEA3E597}"/>
                      </a:ext>
                    </a:extLst>
                  </p:cNvPr>
                  <p:cNvCxnSpPr>
                    <a:cxnSpLocks/>
                    <a:stCxn id="112739" idx="0"/>
                    <a:endCxn id="112724" idx="4"/>
                  </p:cNvCxnSpPr>
                  <p:nvPr/>
                </p:nvCxnSpPr>
                <p:spPr>
                  <a:xfrm flipH="1" flipV="1">
                    <a:off x="10491368" y="5478283"/>
                    <a:ext cx="22477" cy="26398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914" name="Straight Connector 112913">
                  <a:extLst>
                    <a:ext uri="{FF2B5EF4-FFF2-40B4-BE49-F238E27FC236}">
                      <a16:creationId xmlns:a16="http://schemas.microsoft.com/office/drawing/2014/main" id="{9E012DE6-6429-C483-8100-4E5D2086CF72}"/>
                    </a:ext>
                  </a:extLst>
                </p:cNvPr>
                <p:cNvCxnSpPr>
                  <a:cxnSpLocks/>
                  <a:stCxn id="112721" idx="1"/>
                  <a:endCxn id="112716" idx="5"/>
                </p:cNvCxnSpPr>
                <p:nvPr/>
              </p:nvCxnSpPr>
              <p:spPr>
                <a:xfrm flipH="1" flipV="1">
                  <a:off x="8764388" y="3622305"/>
                  <a:ext cx="264755" cy="390917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2928" name="TextBox 112927">
            <a:extLst>
              <a:ext uri="{FF2B5EF4-FFF2-40B4-BE49-F238E27FC236}">
                <a16:creationId xmlns:a16="http://schemas.microsoft.com/office/drawing/2014/main" id="{514B707C-2962-A8FD-3BDA-468D353AF634}"/>
              </a:ext>
            </a:extLst>
          </p:cNvPr>
          <p:cNvSpPr txBox="1"/>
          <p:nvPr/>
        </p:nvSpPr>
        <p:spPr>
          <a:xfrm>
            <a:off x="6259080" y="1729974"/>
            <a:ext cx="124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Mesh</a:t>
            </a:r>
          </a:p>
        </p:txBody>
      </p:sp>
      <p:sp>
        <p:nvSpPr>
          <p:cNvPr id="112929" name="TextBox 112928">
            <a:extLst>
              <a:ext uri="{FF2B5EF4-FFF2-40B4-BE49-F238E27FC236}">
                <a16:creationId xmlns:a16="http://schemas.microsoft.com/office/drawing/2014/main" id="{256D6191-E8A1-EFC2-A18E-F870ACE58DB0}"/>
              </a:ext>
            </a:extLst>
          </p:cNvPr>
          <p:cNvSpPr txBox="1"/>
          <p:nvPr/>
        </p:nvSpPr>
        <p:spPr>
          <a:xfrm>
            <a:off x="8965888" y="1729974"/>
            <a:ext cx="219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j-lt"/>
              </a:rPr>
              <a:t>Dual Mesh</a:t>
            </a:r>
          </a:p>
        </p:txBody>
      </p:sp>
      <p:sp>
        <p:nvSpPr>
          <p:cNvPr id="112930" name="TextBox 112929">
            <a:extLst>
              <a:ext uri="{FF2B5EF4-FFF2-40B4-BE49-F238E27FC236}">
                <a16:creationId xmlns:a16="http://schemas.microsoft.com/office/drawing/2014/main" id="{198A7C9C-3EDF-ACDD-592D-E14C626A019F}"/>
              </a:ext>
            </a:extLst>
          </p:cNvPr>
          <p:cNvSpPr txBox="1"/>
          <p:nvPr/>
        </p:nvSpPr>
        <p:spPr>
          <a:xfrm>
            <a:off x="7876141" y="5839334"/>
            <a:ext cx="1939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0043C8"/>
                </a:solidFill>
                <a:latin typeface="+mj-lt"/>
              </a:rPr>
              <a:t>Centroids</a:t>
            </a:r>
          </a:p>
        </p:txBody>
      </p:sp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28" grpId="0"/>
      <p:bldP spid="112929" grpId="0"/>
      <p:bldP spid="11293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ne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number of elements in mesh.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nn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number nodes is mesh.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eptr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eind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vwgt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elements.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vsize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size of the elements for computing the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total 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ncommon - Number of nodes to make element face.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nparts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- The number of parts to partition.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epart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npart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050C9-D29B-B339-BD7A-DFB53CC6B6D6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835370" y="4082962"/>
            <a:ext cx="410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  <p:pic>
        <p:nvPicPr>
          <p:cNvPr id="4" name="Picture 4" descr="Image preview">
            <a:extLst>
              <a:ext uri="{FF2B5EF4-FFF2-40B4-BE49-F238E27FC236}">
                <a16:creationId xmlns:a16="http://schemas.microsoft.com/office/drawing/2014/main" id="{1D4860F9-7957-687A-ED94-92FBFBA56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4598" r="4605" b="14636"/>
          <a:stretch/>
        </p:blipFill>
        <p:spPr bwMode="auto">
          <a:xfrm>
            <a:off x="4572001" y="-48125"/>
            <a:ext cx="7619999" cy="690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E1D9A5-FAC0-675C-9FB2-361DD5E8C324}"/>
              </a:ext>
            </a:extLst>
          </p:cNvPr>
          <p:cNvGrpSpPr/>
          <p:nvPr/>
        </p:nvGrpSpPr>
        <p:grpSpPr>
          <a:xfrm>
            <a:off x="434829" y="1586510"/>
            <a:ext cx="11347742" cy="2011680"/>
            <a:chOff x="434829" y="1586510"/>
            <a:chExt cx="11347742" cy="20116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53E152-E83A-0D0F-29ED-CD097578702F}"/>
                </a:ext>
              </a:extLst>
            </p:cNvPr>
            <p:cNvSpPr txBox="1"/>
            <p:nvPr/>
          </p:nvSpPr>
          <p:spPr>
            <a:xfrm>
              <a:off x="434829" y="1586510"/>
              <a:ext cx="51341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numCol="1">
              <a:spAutoFit/>
            </a:bodyPr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MPI_Send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buf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MPI_Datatype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datatype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MPI_Comm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comm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AD35D6-13DE-9863-C339-C07827D3A436}"/>
                </a:ext>
              </a:extLst>
            </p:cNvPr>
            <p:cNvSpPr txBox="1"/>
            <p:nvPr/>
          </p:nvSpPr>
          <p:spPr>
            <a:xfrm>
              <a:off x="5568950" y="1586510"/>
              <a:ext cx="62136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 [in] Initial address of send buffer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Maximum number of elements to send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Datatype of each send buffer entry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Rank of destination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Message tag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Communicator (handle)</a:t>
              </a: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0" y="3896167"/>
            <a:ext cx="6217920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29398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1433583" y="3227053"/>
            <a:ext cx="9324835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8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data?</a:t>
            </a:r>
            <a:endParaRPr lang="en-US" sz="40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 can serialize</a:t>
            </a:r>
            <a:r>
              <a:rPr lang="en-US" sz="6000" dirty="0"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4" y="1590207"/>
            <a:ext cx="5688499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Replication count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67C20C-7CFD-68E2-6AFB-8904455FEEA8}"/>
              </a:ext>
            </a:extLst>
          </p:cNvPr>
          <p:cNvSpPr txBox="1">
            <a:spLocks/>
          </p:cNvSpPr>
          <p:nvPr/>
        </p:nvSpPr>
        <p:spPr>
          <a:xfrm>
            <a:off x="3236584" y="2228115"/>
            <a:ext cx="5901066" cy="159792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080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269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09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Distributed Memory</a:t>
            </a:r>
          </a:p>
          <a:p>
            <a:r>
              <a:rPr lang="en-US" dirty="0"/>
              <a:t>Parallel Computing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Message Passing Interface</a:t>
            </a:r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4098" name="Picture 2" descr="An Introduction to CUDA-Aware MPI | NVIDIA Technical Blog">
            <a:extLst>
              <a:ext uri="{FF2B5EF4-FFF2-40B4-BE49-F238E27FC236}">
                <a16:creationId xmlns:a16="http://schemas.microsoft.com/office/drawing/2014/main" id="{44704378-3B27-38E1-8C53-985C1DBC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3781590"/>
            <a:ext cx="4992687" cy="29188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6FA3C7F-7FE8-BC56-847A-BBF94D067096}"/>
              </a:ext>
            </a:extLst>
          </p:cNvPr>
          <p:cNvSpPr txBox="1">
            <a:spLocks/>
          </p:cNvSpPr>
          <p:nvPr/>
        </p:nvSpPr>
        <p:spPr>
          <a:xfrm>
            <a:off x="140410" y="0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Better graphic </a:t>
            </a:r>
          </a:p>
        </p:txBody>
      </p:sp>
    </p:spTree>
    <p:extLst>
      <p:ext uri="{BB962C8B-B14F-4D97-AF65-F5344CB8AC3E}">
        <p14:creationId xmlns:p14="http://schemas.microsoft.com/office/powerpoint/2010/main" val="54956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D9861C-EC7C-9FBD-4E2F-AF71034BA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95254"/>
              </p:ext>
            </p:extLst>
          </p:nvPr>
        </p:nvGraphicFramePr>
        <p:xfrm>
          <a:off x="6451224" y="1431642"/>
          <a:ext cx="4794560" cy="4794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9864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&amp;row_type);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&amp;a[2][4],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row_type,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075CF3-7877-6C35-A9DC-9228CE0282BD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8" y="1594667"/>
            <a:ext cx="516033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between start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05" y="4047461"/>
            <a:ext cx="8865590" cy="263157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bx+2,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&amp;HALO_Y_DIR_TYPE);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A4D13-BF19-B436-2008-E17655A78FB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762847" y="1589777"/>
            <a:ext cx="5486319" cy="230832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number of 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bytes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between start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&amp;HALO_Y_DIR_HTYPE);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968B2-14A3-1C36-46E4-591D05219F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42E4BF-0C1D-B791-F0AE-2CC1DDE9990E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array_of_blocklens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B81F6D-2B68-4538-B377-FA45B2368B42}"/>
              </a:ext>
            </a:extLst>
          </p:cNvPr>
          <p:cNvGrpSpPr/>
          <p:nvPr/>
        </p:nvGrpSpPr>
        <p:grpSpPr>
          <a:xfrm>
            <a:off x="549389" y="1282001"/>
            <a:ext cx="11093223" cy="2616101"/>
            <a:chOff x="155943" y="1282001"/>
            <a:chExt cx="11093223" cy="26161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282001"/>
              <a:ext cx="5606903" cy="261610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{1,1,2,1,2,1};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{0,3,5,9,13,17};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6,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4FBF0B-EFDE-4B8F-9590-AF04E39B2C34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blocklen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A9964-42E3-EF7D-181F-887E0C408497}"/>
              </a:ext>
            </a:extLst>
          </p:cNvPr>
          <p:cNvGrpSpPr/>
          <p:nvPr/>
        </p:nvGrpSpPr>
        <p:grpSpPr>
          <a:xfrm>
            <a:off x="549389" y="1253829"/>
            <a:ext cx="11093222" cy="2644273"/>
            <a:chOff x="155944" y="1253829"/>
            <a:chExt cx="11093222" cy="26442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4" y="1253829"/>
              <a:ext cx="5606904" cy="264427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[5] = {0,5,8,13,18};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sz="24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5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2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</a:t>
              </a:r>
              <a:r>
                <a:rPr lang="en-US" sz="2400" dirty="0">
                  <a:solidFill>
                    <a:srgbClr val="CCCCCC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&amp;new_indexed_block_type);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639082" y="1586978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187D-86D4-E45B-4C53-B628EAAE0B28}"/>
              </a:ext>
            </a:extLst>
          </p:cNvPr>
          <p:cNvSpPr txBox="1"/>
          <p:nvPr/>
        </p:nvSpPr>
        <p:spPr>
          <a:xfrm>
            <a:off x="6416104" y="1589778"/>
            <a:ext cx="5136815" cy="227474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Number of blocks (entries).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Array of block lengths (integers).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Array of byte displacements.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Array of old datatypes.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3137546" y="4513146"/>
            <a:ext cx="5916908" cy="2011680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sz="2400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0236" t="-126774" r="-467" b="1"/>
          <a:stretch/>
        </p:blipFill>
        <p:spPr bwMode="auto">
          <a:xfrm>
            <a:off x="5925878" y="411122"/>
            <a:ext cx="6287385" cy="31015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926" t="-1" r="40" b="-28573"/>
          <a:stretch/>
        </p:blipFill>
        <p:spPr bwMode="auto">
          <a:xfrm>
            <a:off x="5925878" y="3648941"/>
            <a:ext cx="6266121" cy="309106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2195276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5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byte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D4BE64-1ECC-0226-F582-BB55ABDEB1A6}"/>
              </a:ext>
            </a:extLst>
          </p:cNvPr>
          <p:cNvGrpSpPr/>
          <p:nvPr/>
        </p:nvGrpSpPr>
        <p:grpSpPr>
          <a:xfrm>
            <a:off x="549390" y="1586978"/>
            <a:ext cx="11093223" cy="1938992"/>
            <a:chOff x="155944" y="1586978"/>
            <a:chExt cx="11093223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58390-418A-60A4-8331-243C7916E673}"/>
                </a:ext>
              </a:extLst>
            </p:cNvPr>
            <p:cNvSpPr txBox="1"/>
            <p:nvPr/>
          </p:nvSpPr>
          <p:spPr>
            <a:xfrm>
              <a:off x="155944" y="1586978"/>
              <a:ext cx="4944962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MPI_Type_create_resized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lb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extent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466A45-AE87-4BD8-66F9-A21855360E09}"/>
                </a:ext>
              </a:extLst>
            </p:cNvPr>
            <p:cNvSpPr txBox="1"/>
            <p:nvPr/>
          </p:nvSpPr>
          <p:spPr>
            <a:xfrm>
              <a:off x="5100907" y="1589777"/>
              <a:ext cx="6148260" cy="193619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Input data 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lower bound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extent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datatype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C6F26C6-EB82-935C-AA42-E7F598828725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6705772" y="5187245"/>
            <a:ext cx="4481570" cy="1523682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19504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2962F8-3E21-0BE3-593A-1CD8DFB9B5AC}"/>
              </a:ext>
            </a:extLst>
          </p:cNvPr>
          <p:cNvGrpSpPr/>
          <p:nvPr/>
        </p:nvGrpSpPr>
        <p:grpSpPr>
          <a:xfrm>
            <a:off x="311888" y="1927216"/>
            <a:ext cx="11355571" cy="1569660"/>
            <a:chOff x="-81558" y="1586978"/>
            <a:chExt cx="11355571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57C63-94E9-8753-4FE7-A591F57BC1D9}"/>
                </a:ext>
              </a:extLst>
            </p:cNvPr>
            <p:cNvSpPr txBox="1"/>
            <p:nvPr/>
          </p:nvSpPr>
          <p:spPr>
            <a:xfrm>
              <a:off x="-81558" y="1586978"/>
              <a:ext cx="5259572" cy="156966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MPI_Op_create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MPI_User_function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function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commute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MPI_Op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op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F9DD0-ECED-ACFC-BD8A-9D4F982C2154}"/>
                </a:ext>
              </a:extLst>
            </p:cNvPr>
            <p:cNvSpPr txBox="1"/>
            <p:nvPr/>
          </p:nvSpPr>
          <p:spPr>
            <a:xfrm>
              <a:off x="5178013" y="1589777"/>
              <a:ext cx="6096000" cy="156686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User-defined function (function)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True if commutative; false otherwise.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Operation (handle).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23483"/>
            <a:ext cx="8847219" cy="2031325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((MPI_User_function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stats_mpifunc,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(flatin, flatout, nvars, ctype, op, mpicomm);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2962F8-3E21-0BE3-593A-1CD8DFB9B5AC}"/>
              </a:ext>
            </a:extLst>
          </p:cNvPr>
          <p:cNvGrpSpPr/>
          <p:nvPr/>
        </p:nvGrpSpPr>
        <p:grpSpPr>
          <a:xfrm>
            <a:off x="311888" y="1927216"/>
            <a:ext cx="11355571" cy="1569660"/>
            <a:chOff x="-81558" y="1586978"/>
            <a:chExt cx="11355571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57C63-94E9-8753-4FE7-A591F57BC1D9}"/>
                </a:ext>
              </a:extLst>
            </p:cNvPr>
            <p:cNvSpPr txBox="1"/>
            <p:nvPr/>
          </p:nvSpPr>
          <p:spPr>
            <a:xfrm>
              <a:off x="-81558" y="1586978"/>
              <a:ext cx="5259572" cy="156966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MPI_Op_create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MPI_User_function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function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commute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MPI_Op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op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F9DD0-ECED-ACFC-BD8A-9D4F982C2154}"/>
                </a:ext>
              </a:extLst>
            </p:cNvPr>
            <p:cNvSpPr txBox="1"/>
            <p:nvPr/>
          </p:nvSpPr>
          <p:spPr>
            <a:xfrm>
              <a:off x="5178013" y="1589777"/>
              <a:ext cx="6096000" cy="156686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User-defined function (function)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True if commutative; false otherwise.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Operation (handle).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3705655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datatype);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predefined &lt; contig &lt; vector &lt; indexed_block &lt; index &lt; 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D30E69B-6C69-303F-F4F6-77D9145BA4F3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363BE3-DFCD-55D6-66DB-A5EFE75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51464"/>
              </p:ext>
            </p:extLst>
          </p:nvPr>
        </p:nvGraphicFramePr>
        <p:xfrm>
          <a:off x="5515754" y="460910"/>
          <a:ext cx="5936180" cy="59361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{10A1B5D5-9B99-4C35-A422-299274C87663}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4672AD-747E-9A4A-1DBA-0AADB48E234E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882179" y="2684636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069729" y="2684636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23225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A1839-BEE9-C6DC-E4D8-E747C8E2CCE8}"/>
              </a:ext>
            </a:extLst>
          </p:cNvPr>
          <p:cNvSpPr txBox="1"/>
          <p:nvPr/>
        </p:nvSpPr>
        <p:spPr>
          <a:xfrm>
            <a:off x="4444484" y="2288907"/>
            <a:ext cx="7747516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Input communicator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# of dimensions of Cartesian grid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Array[ndims] specifying # of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processes in each dimension.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Array[ndims] specifying whether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the grid is periodic in each dim.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Flag indicating ranking be reordered.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//[out] Communicator with new Cartesian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topology (handle).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E34CFE-9518-9B3D-A791-65D7593E23E9}"/>
              </a:ext>
            </a:extLst>
          </p:cNvPr>
          <p:cNvGrpSpPr/>
          <p:nvPr/>
        </p:nvGrpSpPr>
        <p:grpSpPr>
          <a:xfrm>
            <a:off x="215901" y="1738562"/>
            <a:ext cx="11760199" cy="1938992"/>
            <a:chOff x="0" y="2288907"/>
            <a:chExt cx="11760199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62784C-D622-502E-CA52-FD3A0AD0EEDF}"/>
                </a:ext>
              </a:extLst>
            </p:cNvPr>
            <p:cNvSpPr txBox="1"/>
            <p:nvPr/>
          </p:nvSpPr>
          <p:spPr>
            <a:xfrm>
              <a:off x="0" y="2288907"/>
              <a:ext cx="3615267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MPI_Dims_create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nnodes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ndims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dims[]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0A164-702C-1455-78BC-BADC854E6F7C}"/>
                </a:ext>
              </a:extLst>
            </p:cNvPr>
            <p:cNvSpPr txBox="1"/>
            <p:nvPr/>
          </p:nvSpPr>
          <p:spPr>
            <a:xfrm>
              <a:off x="3615266" y="2288907"/>
              <a:ext cx="8144933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Number of nodes in a grid.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Number of Cartesian Topology dimensions.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//[out] Integer array of size ndims specifying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    the number of nodes in each dimension.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40783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coords[2]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1640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rank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238495" y="2194279"/>
            <a:ext cx="4881725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238495" y="4673698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BD651-B4FB-1C39-19E5-3BE9C2478B4D}"/>
              </a:ext>
            </a:extLst>
          </p:cNvPr>
          <p:cNvSpPr txBox="1"/>
          <p:nvPr/>
        </p:nvSpPr>
        <p:spPr>
          <a:xfrm>
            <a:off x="3974896" y="4736486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64" y="458924"/>
            <a:ext cx="5940153" cy="5940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1DE8A-5219-9455-3440-5AEF50D200B1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7D78B5-4001-C354-FF94-48CB541B097A}"/>
              </a:ext>
            </a:extLst>
          </p:cNvPr>
          <p:cNvGrpSpPr/>
          <p:nvPr/>
        </p:nvGrpSpPr>
        <p:grpSpPr>
          <a:xfrm>
            <a:off x="471417" y="2285464"/>
            <a:ext cx="11249166" cy="3046988"/>
            <a:chOff x="196850" y="2285464"/>
            <a:chExt cx="11249166" cy="304698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D1DF1D-8D81-A641-5176-16FC75ACA68C}"/>
                </a:ext>
              </a:extLst>
            </p:cNvPr>
            <p:cNvSpPr txBox="1"/>
            <p:nvPr/>
          </p:nvSpPr>
          <p:spPr>
            <a:xfrm>
              <a:off x="196850" y="2288907"/>
              <a:ext cx="4603750" cy="2677656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MPI_Graph_create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MPI_Comm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comm_old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nnodes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const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index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[]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const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edges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[]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reorder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MPI_Comm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comm_graph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9A1839-BEE9-C6DC-E4D8-E747C8E2CCE8}"/>
                </a:ext>
              </a:extLst>
            </p:cNvPr>
            <p:cNvSpPr txBox="1"/>
            <p:nvPr/>
          </p:nvSpPr>
          <p:spPr>
            <a:xfrm>
              <a:off x="4800600" y="2285464"/>
              <a:ext cx="6645416" cy="3046988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Input communicator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Number of nodes in graph</a:t>
              </a: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Array describing node degrees.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</a:t>
              </a:r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describing graph edges.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Ranking-reordering flag.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//[out] Communicator with new Graph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    topology (handle).</a:t>
              </a: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514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514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5095966" y="2541551"/>
                <a:ext cx="6862031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600" dirty="0">
                    <a:solidFill>
                      <a:srgbClr val="09FA80"/>
                    </a:solidFill>
                  </a:rPr>
                  <a:t>indexes  </a:t>
                </a: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- 	This parameter contains the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 		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6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  <a:endParaRPr lang="en-US" sz="2600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966" y="2541551"/>
                <a:ext cx="6862031" cy="2677655"/>
              </a:xfrm>
              <a:prstGeom prst="rect">
                <a:avLst/>
              </a:prstGeom>
              <a:blipFill>
                <a:blip r:embed="rId3"/>
                <a:stretch>
                  <a:fillRect l="-1599" t="-3645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BD340F-AEB9-EF17-171D-5FB3FAA32F47}"/>
              </a:ext>
            </a:extLst>
          </p:cNvPr>
          <p:cNvSpPr>
            <a:spLocks noGrp="1"/>
          </p:cNvSpPr>
          <p:nvPr/>
        </p:nvSpPr>
        <p:spPr>
          <a:xfrm>
            <a:off x="4925755" y="2541550"/>
            <a:ext cx="7216629" cy="2677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edges 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parameter contains all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 of the graph, sorted by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the source identifier. Edges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are undirected so you do not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have to specify both edges for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each connection. Redundant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and self edges are also allowed.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120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8" y="4212281"/>
            <a:ext cx="10604125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 (MPI process 4 not connected -&gt; excluded)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total number of neighbors until each MPI process (= the ones before + its own)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endpoint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524315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445215A5-4951-B39B-E4E4-646BC6B048A7}"/>
              </a:ext>
            </a:extLst>
          </p:cNvPr>
          <p:cNvSpPr>
            <a:spLocks noGrp="1"/>
          </p:cNvSpPr>
          <p:nvPr/>
        </p:nvSpPr>
        <p:spPr>
          <a:xfrm>
            <a:off x="1519029" y="5822404"/>
            <a:ext cx="9153943" cy="804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0214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6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5392CE-577C-D965-6657-299B5A525E39}"/>
              </a:ext>
            </a:extLst>
          </p:cNvPr>
          <p:cNvGrpSpPr/>
          <p:nvPr/>
        </p:nvGrpSpPr>
        <p:grpSpPr>
          <a:xfrm>
            <a:off x="815057" y="2724217"/>
            <a:ext cx="2043511" cy="2185416"/>
            <a:chOff x="1606550" y="2724318"/>
            <a:chExt cx="1790700" cy="1866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26B388-8470-72D6-5EB6-33EB70B278C1}"/>
                </a:ext>
              </a:extLst>
            </p:cNvPr>
            <p:cNvGrpSpPr/>
            <p:nvPr/>
          </p:nvGrpSpPr>
          <p:grpSpPr>
            <a:xfrm>
              <a:off x="1786090" y="2724318"/>
              <a:ext cx="1431621" cy="444887"/>
              <a:chOff x="1861313" y="2724314"/>
              <a:chExt cx="1431621" cy="4448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6E3DF2-E164-7DC1-A26C-98618037159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4A78505-CE52-8CF4-EA1B-0E6E4F4DFA4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751283-92E4-7157-3562-D9C6FA4B0283}"/>
                  </a:ext>
                </a:extLst>
              </p:cNvPr>
              <p:cNvCxnSpPr>
                <a:cxnSpLocks/>
                <a:stCxn id="10" idx="6"/>
                <a:endCxn id="1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B3449-B8DE-28C4-2B70-F51E6990876A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1F25DA-E4B9-8030-153F-6A6FBEC62587}"/>
              </a:ext>
            </a:extLst>
          </p:cNvPr>
          <p:cNvGrpSpPr/>
          <p:nvPr/>
        </p:nvGrpSpPr>
        <p:grpSpPr>
          <a:xfrm>
            <a:off x="3654515" y="2724217"/>
            <a:ext cx="2043511" cy="2182185"/>
            <a:chOff x="1606550" y="2724314"/>
            <a:chExt cx="1790700" cy="191221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C0527AE-5004-D4D7-3A31-0757FAD0816A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01FA261-286E-8826-A5D2-68E9ED6CE9B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8962BF9-5EE2-7E33-C2BB-3400E2E2858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28E4467-5305-905E-F687-BA1673D70702}"/>
                  </a:ext>
                </a:extLst>
              </p:cNvPr>
              <p:cNvCxnSpPr>
                <a:stCxn id="24" idx="5"/>
                <a:endCxn id="27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9CA779-2035-C0B2-A333-2D2E04A8CA1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403944-4B81-981F-6C7B-130ECADF5046}"/>
              </a:ext>
            </a:extLst>
          </p:cNvPr>
          <p:cNvGrpSpPr/>
          <p:nvPr/>
        </p:nvGrpSpPr>
        <p:grpSpPr>
          <a:xfrm>
            <a:off x="9333432" y="2724217"/>
            <a:ext cx="2043511" cy="2182185"/>
            <a:chOff x="1606550" y="2724314"/>
            <a:chExt cx="1790700" cy="191221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F005FEB-51C9-D02D-9B2B-B33B75E72F84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E4F1228-E418-E5DD-7AE5-411D8DDCB0F2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514771C-4B3A-874A-3716-D762B65AB41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3EAC0C0-A82D-E1FE-B421-3DBF664F880C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468D1C2-69C5-4E84-8676-F0EA85DAEB6D}"/>
                  </a:ext>
                </a:extLst>
              </p:cNvPr>
              <p:cNvCxnSpPr>
                <a:cxnSpLocks/>
                <a:stCxn id="47" idx="6"/>
                <a:endCxn id="4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616A20C-2A31-178A-A0FA-4B289B4D02A1}"/>
                  </a:ext>
                </a:extLst>
              </p:cNvPr>
              <p:cNvCxnSpPr>
                <a:cxnSpLocks/>
                <a:stCxn id="47" idx="0"/>
                <a:endCxn id="4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3A8A4-D9F2-856A-D892-734EB3258B50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8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6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num_src_nodes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sources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1800" dirty="0">
                <a:solidFill>
                  <a:srgbClr val="09FA80"/>
                </a:solidFill>
              </a:rPr>
              <a:t>destinations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</a:t>
            </a:r>
            <a:r>
              <a:rPr lang="en-US" sz="2600" dirty="0">
                <a:solidFill>
                  <a:srgbClr val="FFFF00"/>
                </a:solidFill>
              </a:rPr>
              <a:t>info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indegree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sources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sourceweights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outdegree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1800" dirty="0">
                <a:solidFill>
                  <a:srgbClr val="FFC000"/>
                </a:solidFill>
              </a:rPr>
              <a:t>destinations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destweights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12222</TotalTime>
  <Words>12043</Words>
  <Application>Microsoft Office PowerPoint</Application>
  <PresentationFormat>Widescreen</PresentationFormat>
  <Paragraphs>2649</Paragraphs>
  <Slides>128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2" baseType="lpstr">
      <vt:lpstr>Abadi Extra Light</vt:lpstr>
      <vt:lpstr>Aptos Mono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Track overview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 MPI_Type_vector                                                 Example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MPI_[I]Neighbor_alltoall[V/W]</vt:lpstr>
      <vt:lpstr>Neighborhood Collectives: Cartesian</vt:lpstr>
      <vt:lpstr>Neighborhood Collectives: Cartesian</vt:lpstr>
      <vt:lpstr>Neighborhood Collectives: Graphs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702</cp:revision>
  <dcterms:created xsi:type="dcterms:W3CDTF">2024-06-19T17:04:57Z</dcterms:created>
  <dcterms:modified xsi:type="dcterms:W3CDTF">2024-07-04T17:36:31Z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